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4"/>
  </p:sldMasterIdLst>
  <p:notesMasterIdLst>
    <p:notesMasterId r:id="rId32"/>
  </p:notesMasterIdLst>
  <p:handoutMasterIdLst>
    <p:handoutMasterId r:id="rId33"/>
  </p:handoutMasterIdLst>
  <p:sldIdLst>
    <p:sldId id="281" r:id="rId5"/>
    <p:sldId id="355" r:id="rId6"/>
    <p:sldId id="486" r:id="rId7"/>
    <p:sldId id="263" r:id="rId8"/>
    <p:sldId id="442" r:id="rId9"/>
    <p:sldId id="270" r:id="rId10"/>
    <p:sldId id="269" r:id="rId11"/>
    <p:sldId id="335" r:id="rId12"/>
    <p:sldId id="430" r:id="rId13"/>
    <p:sldId id="425" r:id="rId14"/>
    <p:sldId id="426" r:id="rId15"/>
    <p:sldId id="472" r:id="rId16"/>
    <p:sldId id="487" r:id="rId17"/>
    <p:sldId id="485" r:id="rId18"/>
    <p:sldId id="488" r:id="rId19"/>
    <p:sldId id="489" r:id="rId20"/>
    <p:sldId id="490" r:id="rId21"/>
    <p:sldId id="382" r:id="rId22"/>
    <p:sldId id="273" r:id="rId23"/>
    <p:sldId id="429" r:id="rId24"/>
    <p:sldId id="439" r:id="rId25"/>
    <p:sldId id="455" r:id="rId26"/>
    <p:sldId id="456" r:id="rId27"/>
    <p:sldId id="457" r:id="rId28"/>
    <p:sldId id="459" r:id="rId29"/>
    <p:sldId id="491" r:id="rId30"/>
    <p:sldId id="2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4752" autoAdjust="0"/>
  </p:normalViewPr>
  <p:slideViewPr>
    <p:cSldViewPr snapToGrid="0">
      <p:cViewPr varScale="1">
        <p:scale>
          <a:sx n="65" d="100"/>
          <a:sy n="65" d="100"/>
        </p:scale>
        <p:origin x="1262" y="48"/>
      </p:cViewPr>
      <p:guideLst>
        <p:guide pos="360"/>
        <p:guide pos="7392"/>
        <p:guide orient="horz" pos="2160"/>
      </p:guideLst>
    </p:cSldViewPr>
  </p:slideViewPr>
  <p:notesTextViewPr>
    <p:cViewPr>
      <p:scale>
        <a:sx n="1" d="1"/>
        <a:sy n="1" d="1"/>
      </p:scale>
      <p:origin x="0" y="0"/>
    </p:cViewPr>
  </p:notesTextViewPr>
  <p:sorterViewPr>
    <p:cViewPr>
      <p:scale>
        <a:sx n="33" d="100"/>
        <a:sy n="33" d="100"/>
      </p:scale>
      <p:origin x="0" y="-1296"/>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9646A-976A-4D62-889D-79544C1A3123}"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648C227C-65EA-42E6-836F-A95F86928A04}">
      <dgm:prSet/>
      <dgm:spPr/>
      <dgm:t>
        <a:bodyPr/>
        <a:lstStyle/>
        <a:p>
          <a:r>
            <a:rPr lang="en-US"/>
            <a:t>We mean any type of education or training after high school. </a:t>
          </a:r>
        </a:p>
      </dgm:t>
    </dgm:pt>
    <dgm:pt modelId="{AC3FA5EE-505C-4347-8D83-6040E59336B4}" type="parTrans" cxnId="{1955FD30-4AD7-43E7-82AA-F5B7BD6C73AC}">
      <dgm:prSet/>
      <dgm:spPr/>
      <dgm:t>
        <a:bodyPr/>
        <a:lstStyle/>
        <a:p>
          <a:endParaRPr lang="en-US"/>
        </a:p>
      </dgm:t>
    </dgm:pt>
    <dgm:pt modelId="{2BF58FF9-DD7F-410C-9F58-936FC1EB3DCE}" type="sibTrans" cxnId="{1955FD30-4AD7-43E7-82AA-F5B7BD6C73AC}">
      <dgm:prSet/>
      <dgm:spPr/>
      <dgm:t>
        <a:bodyPr/>
        <a:lstStyle/>
        <a:p>
          <a:endParaRPr lang="en-US"/>
        </a:p>
      </dgm:t>
    </dgm:pt>
    <dgm:pt modelId="{554E52A8-ABEF-404F-AFC2-59594C532B07}">
      <dgm:prSet/>
      <dgm:spPr/>
      <dgm:t>
        <a:bodyPr/>
        <a:lstStyle/>
        <a:p>
          <a:r>
            <a:rPr lang="en-US"/>
            <a:t>There are many options for students after high school including </a:t>
          </a:r>
          <a:r>
            <a:rPr lang="en-US" b="1"/>
            <a:t>apprenticeships, military, on-the-job training programs, community college certificates, 2-year degrees, &amp; 4-year degrees.</a:t>
          </a:r>
          <a:endParaRPr lang="en-US"/>
        </a:p>
      </dgm:t>
    </dgm:pt>
    <dgm:pt modelId="{1F1DC406-1538-42D9-80B4-7339A6F52508}" type="parTrans" cxnId="{3EA1C4FB-2982-4C85-831A-3AC99B40D1BE}">
      <dgm:prSet/>
      <dgm:spPr/>
      <dgm:t>
        <a:bodyPr/>
        <a:lstStyle/>
        <a:p>
          <a:endParaRPr lang="en-US"/>
        </a:p>
      </dgm:t>
    </dgm:pt>
    <dgm:pt modelId="{B997DD2C-BBE3-4E65-BFC8-47D8811B900E}" type="sibTrans" cxnId="{3EA1C4FB-2982-4C85-831A-3AC99B40D1BE}">
      <dgm:prSet/>
      <dgm:spPr/>
      <dgm:t>
        <a:bodyPr/>
        <a:lstStyle/>
        <a:p>
          <a:endParaRPr lang="en-US"/>
        </a:p>
      </dgm:t>
    </dgm:pt>
    <dgm:pt modelId="{0344A987-D017-415A-8AAF-F6B3E9263208}">
      <dgm:prSet/>
      <dgm:spPr/>
      <dgm:t>
        <a:bodyPr/>
        <a:lstStyle/>
        <a:p>
          <a:r>
            <a:rPr lang="en-US" dirty="0"/>
            <a:t>The term </a:t>
          </a:r>
          <a:r>
            <a:rPr lang="en-US" i="1" dirty="0"/>
            <a:t>college </a:t>
          </a:r>
          <a:r>
            <a:rPr lang="en-US" dirty="0"/>
            <a:t>includes all these things. </a:t>
          </a:r>
        </a:p>
      </dgm:t>
    </dgm:pt>
    <dgm:pt modelId="{673AE4C1-962E-43BC-BE26-65D5DFDA7886}" type="parTrans" cxnId="{43644939-F5B4-49C7-A887-578742A80306}">
      <dgm:prSet/>
      <dgm:spPr/>
      <dgm:t>
        <a:bodyPr/>
        <a:lstStyle/>
        <a:p>
          <a:endParaRPr lang="en-US"/>
        </a:p>
      </dgm:t>
    </dgm:pt>
    <dgm:pt modelId="{61D856BA-2BF9-4161-A952-98BBA19EDE67}" type="sibTrans" cxnId="{43644939-F5B4-49C7-A887-578742A80306}">
      <dgm:prSet/>
      <dgm:spPr/>
      <dgm:t>
        <a:bodyPr/>
        <a:lstStyle/>
        <a:p>
          <a:endParaRPr lang="en-US"/>
        </a:p>
      </dgm:t>
    </dgm:pt>
    <dgm:pt modelId="{97C0F4EC-E0D5-42F0-88BD-52514AF0BBCC}" type="pres">
      <dgm:prSet presAssocID="{F209646A-976A-4D62-889D-79544C1A3123}" presName="vert0" presStyleCnt="0">
        <dgm:presLayoutVars>
          <dgm:dir/>
          <dgm:animOne val="branch"/>
          <dgm:animLvl val="lvl"/>
        </dgm:presLayoutVars>
      </dgm:prSet>
      <dgm:spPr/>
    </dgm:pt>
    <dgm:pt modelId="{5F95A2FD-7C8E-43B4-BB9B-283960AE4E82}" type="pres">
      <dgm:prSet presAssocID="{648C227C-65EA-42E6-836F-A95F86928A04}" presName="thickLine" presStyleLbl="alignNode1" presStyleIdx="0" presStyleCnt="3"/>
      <dgm:spPr/>
    </dgm:pt>
    <dgm:pt modelId="{D6297ABE-8548-4AE8-AFC9-C8B65E74408D}" type="pres">
      <dgm:prSet presAssocID="{648C227C-65EA-42E6-836F-A95F86928A04}" presName="horz1" presStyleCnt="0"/>
      <dgm:spPr/>
    </dgm:pt>
    <dgm:pt modelId="{60277C35-0309-4648-8655-92A1CDB608BA}" type="pres">
      <dgm:prSet presAssocID="{648C227C-65EA-42E6-836F-A95F86928A04}" presName="tx1" presStyleLbl="revTx" presStyleIdx="0" presStyleCnt="3"/>
      <dgm:spPr/>
    </dgm:pt>
    <dgm:pt modelId="{1D696789-8085-4EFF-98D4-353B87AF8CE9}" type="pres">
      <dgm:prSet presAssocID="{648C227C-65EA-42E6-836F-A95F86928A04}" presName="vert1" presStyleCnt="0"/>
      <dgm:spPr/>
    </dgm:pt>
    <dgm:pt modelId="{596C8FD9-63B7-437F-910B-3A0929FBCA90}" type="pres">
      <dgm:prSet presAssocID="{554E52A8-ABEF-404F-AFC2-59594C532B07}" presName="thickLine" presStyleLbl="alignNode1" presStyleIdx="1" presStyleCnt="3"/>
      <dgm:spPr/>
    </dgm:pt>
    <dgm:pt modelId="{75D6CAE1-A677-49D8-A197-C9D1329258B1}" type="pres">
      <dgm:prSet presAssocID="{554E52A8-ABEF-404F-AFC2-59594C532B07}" presName="horz1" presStyleCnt="0"/>
      <dgm:spPr/>
    </dgm:pt>
    <dgm:pt modelId="{532898BE-789E-4651-AF6D-AFFE2A6C0064}" type="pres">
      <dgm:prSet presAssocID="{554E52A8-ABEF-404F-AFC2-59594C532B07}" presName="tx1" presStyleLbl="revTx" presStyleIdx="1" presStyleCnt="3"/>
      <dgm:spPr/>
    </dgm:pt>
    <dgm:pt modelId="{969FC047-D3D0-43AD-9732-1C1AF31F5FAD}" type="pres">
      <dgm:prSet presAssocID="{554E52A8-ABEF-404F-AFC2-59594C532B07}" presName="vert1" presStyleCnt="0"/>
      <dgm:spPr/>
    </dgm:pt>
    <dgm:pt modelId="{768C6E46-7938-493A-8E7E-194D2C27AF65}" type="pres">
      <dgm:prSet presAssocID="{0344A987-D017-415A-8AAF-F6B3E9263208}" presName="thickLine" presStyleLbl="alignNode1" presStyleIdx="2" presStyleCnt="3"/>
      <dgm:spPr/>
    </dgm:pt>
    <dgm:pt modelId="{8700FBC5-F573-4644-A758-51097EB751BB}" type="pres">
      <dgm:prSet presAssocID="{0344A987-D017-415A-8AAF-F6B3E9263208}" presName="horz1" presStyleCnt="0"/>
      <dgm:spPr/>
    </dgm:pt>
    <dgm:pt modelId="{842615FB-C91F-40A3-B45F-C3898EFE7F71}" type="pres">
      <dgm:prSet presAssocID="{0344A987-D017-415A-8AAF-F6B3E9263208}" presName="tx1" presStyleLbl="revTx" presStyleIdx="2" presStyleCnt="3"/>
      <dgm:spPr/>
    </dgm:pt>
    <dgm:pt modelId="{3157F021-D5A4-453D-983C-A3ED141788CC}" type="pres">
      <dgm:prSet presAssocID="{0344A987-D017-415A-8AAF-F6B3E9263208}" presName="vert1" presStyleCnt="0"/>
      <dgm:spPr/>
    </dgm:pt>
  </dgm:ptLst>
  <dgm:cxnLst>
    <dgm:cxn modelId="{1955FD30-4AD7-43E7-82AA-F5B7BD6C73AC}" srcId="{F209646A-976A-4D62-889D-79544C1A3123}" destId="{648C227C-65EA-42E6-836F-A95F86928A04}" srcOrd="0" destOrd="0" parTransId="{AC3FA5EE-505C-4347-8D83-6040E59336B4}" sibTransId="{2BF58FF9-DD7F-410C-9F58-936FC1EB3DCE}"/>
    <dgm:cxn modelId="{43644939-F5B4-49C7-A887-578742A80306}" srcId="{F209646A-976A-4D62-889D-79544C1A3123}" destId="{0344A987-D017-415A-8AAF-F6B3E9263208}" srcOrd="2" destOrd="0" parTransId="{673AE4C1-962E-43BC-BE26-65D5DFDA7886}" sibTransId="{61D856BA-2BF9-4161-A952-98BBA19EDE67}"/>
    <dgm:cxn modelId="{0B482D5E-C3A3-4FF3-8790-8A561ACF1D33}" type="presOf" srcId="{0344A987-D017-415A-8AAF-F6B3E9263208}" destId="{842615FB-C91F-40A3-B45F-C3898EFE7F71}" srcOrd="0" destOrd="0" presId="urn:microsoft.com/office/officeart/2008/layout/LinedList"/>
    <dgm:cxn modelId="{B71DDD81-D2FC-4376-AAC1-09C86534D732}" type="presOf" srcId="{648C227C-65EA-42E6-836F-A95F86928A04}" destId="{60277C35-0309-4648-8655-92A1CDB608BA}" srcOrd="0" destOrd="0" presId="urn:microsoft.com/office/officeart/2008/layout/LinedList"/>
    <dgm:cxn modelId="{5A61D395-3BFD-4973-BE5D-7EABA4E393BE}" type="presOf" srcId="{F209646A-976A-4D62-889D-79544C1A3123}" destId="{97C0F4EC-E0D5-42F0-88BD-52514AF0BBCC}" srcOrd="0" destOrd="0" presId="urn:microsoft.com/office/officeart/2008/layout/LinedList"/>
    <dgm:cxn modelId="{36F84396-82CE-4F3D-8CD2-8A6564D4B20B}" type="presOf" srcId="{554E52A8-ABEF-404F-AFC2-59594C532B07}" destId="{532898BE-789E-4651-AF6D-AFFE2A6C0064}" srcOrd="0" destOrd="0" presId="urn:microsoft.com/office/officeart/2008/layout/LinedList"/>
    <dgm:cxn modelId="{3EA1C4FB-2982-4C85-831A-3AC99B40D1BE}" srcId="{F209646A-976A-4D62-889D-79544C1A3123}" destId="{554E52A8-ABEF-404F-AFC2-59594C532B07}" srcOrd="1" destOrd="0" parTransId="{1F1DC406-1538-42D9-80B4-7339A6F52508}" sibTransId="{B997DD2C-BBE3-4E65-BFC8-47D8811B900E}"/>
    <dgm:cxn modelId="{FF2C1030-E869-48F3-B80E-662812F2435E}" type="presParOf" srcId="{97C0F4EC-E0D5-42F0-88BD-52514AF0BBCC}" destId="{5F95A2FD-7C8E-43B4-BB9B-283960AE4E82}" srcOrd="0" destOrd="0" presId="urn:microsoft.com/office/officeart/2008/layout/LinedList"/>
    <dgm:cxn modelId="{3468ECF5-9F82-4BFE-BBD0-CBC7A5357986}" type="presParOf" srcId="{97C0F4EC-E0D5-42F0-88BD-52514AF0BBCC}" destId="{D6297ABE-8548-4AE8-AFC9-C8B65E74408D}" srcOrd="1" destOrd="0" presId="urn:microsoft.com/office/officeart/2008/layout/LinedList"/>
    <dgm:cxn modelId="{A03A5457-F17B-4AA7-9DDB-B3473F8D1E7D}" type="presParOf" srcId="{D6297ABE-8548-4AE8-AFC9-C8B65E74408D}" destId="{60277C35-0309-4648-8655-92A1CDB608BA}" srcOrd="0" destOrd="0" presId="urn:microsoft.com/office/officeart/2008/layout/LinedList"/>
    <dgm:cxn modelId="{B3DACEDA-63C5-4ACC-84C1-E11B3A8E6362}" type="presParOf" srcId="{D6297ABE-8548-4AE8-AFC9-C8B65E74408D}" destId="{1D696789-8085-4EFF-98D4-353B87AF8CE9}" srcOrd="1" destOrd="0" presId="urn:microsoft.com/office/officeart/2008/layout/LinedList"/>
    <dgm:cxn modelId="{CFB96D2F-AFFC-471E-AD53-43191A7AB622}" type="presParOf" srcId="{97C0F4EC-E0D5-42F0-88BD-52514AF0BBCC}" destId="{596C8FD9-63B7-437F-910B-3A0929FBCA90}" srcOrd="2" destOrd="0" presId="urn:microsoft.com/office/officeart/2008/layout/LinedList"/>
    <dgm:cxn modelId="{204B7A4C-4223-4C5D-8B66-F53001D7EC96}" type="presParOf" srcId="{97C0F4EC-E0D5-42F0-88BD-52514AF0BBCC}" destId="{75D6CAE1-A677-49D8-A197-C9D1329258B1}" srcOrd="3" destOrd="0" presId="urn:microsoft.com/office/officeart/2008/layout/LinedList"/>
    <dgm:cxn modelId="{184419DD-8439-4F11-B7FD-1D1DE18BD71A}" type="presParOf" srcId="{75D6CAE1-A677-49D8-A197-C9D1329258B1}" destId="{532898BE-789E-4651-AF6D-AFFE2A6C0064}" srcOrd="0" destOrd="0" presId="urn:microsoft.com/office/officeart/2008/layout/LinedList"/>
    <dgm:cxn modelId="{F9C84F33-EFCB-4BAA-8CAB-2E8230CC882F}" type="presParOf" srcId="{75D6CAE1-A677-49D8-A197-C9D1329258B1}" destId="{969FC047-D3D0-43AD-9732-1C1AF31F5FAD}" srcOrd="1" destOrd="0" presId="urn:microsoft.com/office/officeart/2008/layout/LinedList"/>
    <dgm:cxn modelId="{929FF494-6EF6-400B-BA71-ED5706A567CC}" type="presParOf" srcId="{97C0F4EC-E0D5-42F0-88BD-52514AF0BBCC}" destId="{768C6E46-7938-493A-8E7E-194D2C27AF65}" srcOrd="4" destOrd="0" presId="urn:microsoft.com/office/officeart/2008/layout/LinedList"/>
    <dgm:cxn modelId="{52FAD089-5CDE-4F6A-981F-58885D269439}" type="presParOf" srcId="{97C0F4EC-E0D5-42F0-88BD-52514AF0BBCC}" destId="{8700FBC5-F573-4644-A758-51097EB751BB}" srcOrd="5" destOrd="0" presId="urn:microsoft.com/office/officeart/2008/layout/LinedList"/>
    <dgm:cxn modelId="{42BAC9A4-300D-4FC4-AB01-91CC32CEDCB5}" type="presParOf" srcId="{8700FBC5-F573-4644-A758-51097EB751BB}" destId="{842615FB-C91F-40A3-B45F-C3898EFE7F71}" srcOrd="0" destOrd="0" presId="urn:microsoft.com/office/officeart/2008/layout/LinedList"/>
    <dgm:cxn modelId="{FF66B0CA-AFC5-43F5-B7B1-AD0494868B13}" type="presParOf" srcId="{8700FBC5-F573-4644-A758-51097EB751BB}" destId="{3157F021-D5A4-453D-983C-A3ED141788C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BA51C-3917-45C6-B86D-566FB6D0EC88}"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01A0E6BD-0282-48A1-96E1-B8396AFB83E8}">
      <dgm:prSet phldrT="[Text]"/>
      <dgm:spPr/>
      <dgm:t>
        <a:bodyPr/>
        <a:lstStyle/>
        <a:p>
          <a:r>
            <a:rPr lang="en-US" b="1" dirty="0">
              <a:solidFill>
                <a:schemeClr val="bg1"/>
              </a:solidFill>
            </a:rPr>
            <a:t>US Department of Education</a:t>
          </a:r>
          <a:endParaRPr lang="en-US" dirty="0">
            <a:solidFill>
              <a:schemeClr val="bg1"/>
            </a:solidFill>
          </a:endParaRPr>
        </a:p>
      </dgm:t>
    </dgm:pt>
    <dgm:pt modelId="{0EEE3A24-2192-4B8B-BF46-A5DB2A9AE0D6}" type="parTrans" cxnId="{A4550D3E-9F99-4A9D-8191-C25E71A3703D}">
      <dgm:prSet/>
      <dgm:spPr/>
      <dgm:t>
        <a:bodyPr/>
        <a:lstStyle/>
        <a:p>
          <a:endParaRPr lang="en-US"/>
        </a:p>
      </dgm:t>
    </dgm:pt>
    <dgm:pt modelId="{ADCF7164-4E9E-484E-83DC-B70ADAD52A6F}" type="sibTrans" cxnId="{A4550D3E-9F99-4A9D-8191-C25E71A3703D}">
      <dgm:prSet/>
      <dgm:spPr/>
      <dgm:t>
        <a:bodyPr/>
        <a:lstStyle/>
        <a:p>
          <a:endParaRPr lang="en-US"/>
        </a:p>
      </dgm:t>
    </dgm:pt>
    <dgm:pt modelId="{26322862-5561-4FB0-B03E-C39EF417952F}">
      <dgm:prSet phldrT="[Text]"/>
      <dgm:spPr>
        <a:solidFill>
          <a:schemeClr val="accent4">
            <a:lumMod val="75000"/>
          </a:schemeClr>
        </a:solidFill>
      </dgm:spPr>
      <dgm:t>
        <a:bodyPr/>
        <a:lstStyle/>
        <a:p>
          <a:r>
            <a:rPr lang="en-US" b="1" dirty="0">
              <a:solidFill>
                <a:schemeClr val="bg1"/>
              </a:solidFill>
            </a:rPr>
            <a:t>Washington State Office of the Governor</a:t>
          </a:r>
        </a:p>
      </dgm:t>
    </dgm:pt>
    <dgm:pt modelId="{2DDC8EA1-716D-489D-A5CC-597334157C97}" type="parTrans" cxnId="{3CB7E326-06A5-4287-AC87-5DE7C791C013}">
      <dgm:prSet/>
      <dgm:spPr/>
      <dgm:t>
        <a:bodyPr/>
        <a:lstStyle/>
        <a:p>
          <a:endParaRPr lang="en-US"/>
        </a:p>
      </dgm:t>
    </dgm:pt>
    <dgm:pt modelId="{E8B9CC5C-2DDE-4C2A-927C-9CA344BADE5E}" type="sibTrans" cxnId="{3CB7E326-06A5-4287-AC87-5DE7C791C013}">
      <dgm:prSet/>
      <dgm:spPr/>
      <dgm:t>
        <a:bodyPr/>
        <a:lstStyle/>
        <a:p>
          <a:endParaRPr lang="en-US"/>
        </a:p>
      </dgm:t>
    </dgm:pt>
    <dgm:pt modelId="{D309EE77-14A1-4577-8721-CD9818FC9009}">
      <dgm:prSet phldrT="[Text]"/>
      <dgm:spPr>
        <a:solidFill>
          <a:schemeClr val="accent4">
            <a:lumMod val="75000"/>
          </a:schemeClr>
        </a:solidFill>
      </dgm:spPr>
      <dgm:t>
        <a:bodyPr/>
        <a:lstStyle/>
        <a:p>
          <a:r>
            <a:rPr lang="en-US" b="1" dirty="0">
              <a:solidFill>
                <a:schemeClr val="bg1"/>
              </a:solidFill>
            </a:rPr>
            <a:t>Washington Student Achievement Council</a:t>
          </a:r>
        </a:p>
      </dgm:t>
    </dgm:pt>
    <dgm:pt modelId="{12AC988C-4815-4396-9ABC-3D9A833D0B15}" type="parTrans" cxnId="{C622E451-9DD4-47A1-AF4A-8EDF3EDAC527}">
      <dgm:prSet/>
      <dgm:spPr/>
      <dgm:t>
        <a:bodyPr/>
        <a:lstStyle/>
        <a:p>
          <a:endParaRPr lang="en-US"/>
        </a:p>
      </dgm:t>
    </dgm:pt>
    <dgm:pt modelId="{10E32C28-5AFB-4074-9CCC-F2955D450173}" type="sibTrans" cxnId="{C622E451-9DD4-47A1-AF4A-8EDF3EDAC527}">
      <dgm:prSet/>
      <dgm:spPr/>
      <dgm:t>
        <a:bodyPr/>
        <a:lstStyle/>
        <a:p>
          <a:endParaRPr lang="en-US"/>
        </a:p>
      </dgm:t>
    </dgm:pt>
    <dgm:pt modelId="{5FE4619F-713F-43AD-BDB7-75A0B02E677E}">
      <dgm:prSet/>
      <dgm:spPr>
        <a:solidFill>
          <a:schemeClr val="accent4">
            <a:lumMod val="75000"/>
          </a:schemeClr>
        </a:solidFill>
      </dgm:spPr>
      <dgm:t>
        <a:bodyPr/>
        <a:lstStyle/>
        <a:p>
          <a:r>
            <a:rPr lang="en-US" b="1" dirty="0">
              <a:solidFill>
                <a:schemeClr val="bg1"/>
              </a:solidFill>
            </a:rPr>
            <a:t>26 school districts</a:t>
          </a:r>
        </a:p>
      </dgm:t>
    </dgm:pt>
    <dgm:pt modelId="{6A3C2554-4D89-441E-95D9-B03B0C6F4343}" type="parTrans" cxnId="{2AE8D270-BA6B-4CBB-BBF3-085376C1A093}">
      <dgm:prSet/>
      <dgm:spPr/>
      <dgm:t>
        <a:bodyPr/>
        <a:lstStyle/>
        <a:p>
          <a:endParaRPr lang="en-US"/>
        </a:p>
      </dgm:t>
    </dgm:pt>
    <dgm:pt modelId="{3E049FED-65C0-4F02-9EF9-988702F1B789}" type="sibTrans" cxnId="{2AE8D270-BA6B-4CBB-BBF3-085376C1A093}">
      <dgm:prSet/>
      <dgm:spPr/>
      <dgm:t>
        <a:bodyPr/>
        <a:lstStyle/>
        <a:p>
          <a:endParaRPr lang="en-US"/>
        </a:p>
      </dgm:t>
    </dgm:pt>
    <dgm:pt modelId="{14298156-2558-4773-9BA1-D27733E1B900}">
      <dgm:prSet phldrT="[Text]"/>
      <dgm:spPr/>
      <dgm:t>
        <a:bodyPr/>
        <a:lstStyle/>
        <a:p>
          <a:r>
            <a:rPr lang="en-US" dirty="0">
              <a:solidFill>
                <a:schemeClr val="bg1"/>
              </a:solidFill>
            </a:rPr>
            <a:t>University of Washington</a:t>
          </a:r>
        </a:p>
      </dgm:t>
    </dgm:pt>
    <dgm:pt modelId="{6E1F8594-11FC-4AE1-960B-6BD4448E12E1}" type="parTrans" cxnId="{57260E8D-F2A6-492D-A4DD-92CC1CD25A7C}">
      <dgm:prSet/>
      <dgm:spPr/>
      <dgm:t>
        <a:bodyPr/>
        <a:lstStyle/>
        <a:p>
          <a:endParaRPr lang="en-US"/>
        </a:p>
      </dgm:t>
    </dgm:pt>
    <dgm:pt modelId="{E2045FE8-7EB2-49F8-AA9E-FD7C743AB4DB}" type="sibTrans" cxnId="{57260E8D-F2A6-492D-A4DD-92CC1CD25A7C}">
      <dgm:prSet/>
      <dgm:spPr/>
      <dgm:t>
        <a:bodyPr/>
        <a:lstStyle/>
        <a:p>
          <a:endParaRPr lang="en-US"/>
        </a:p>
      </dgm:t>
    </dgm:pt>
    <dgm:pt modelId="{7BD99276-3191-4A29-8982-A34ECB1CB4C0}">
      <dgm:prSet/>
      <dgm:spPr/>
      <dgm:t>
        <a:bodyPr/>
        <a:lstStyle/>
        <a:p>
          <a:r>
            <a:rPr lang="en-US" dirty="0">
              <a:solidFill>
                <a:schemeClr val="bg1"/>
              </a:solidFill>
            </a:rPr>
            <a:t>Central Washington University</a:t>
          </a:r>
        </a:p>
      </dgm:t>
    </dgm:pt>
    <dgm:pt modelId="{C8517250-2ABD-4A80-A9A8-4885408E635B}" type="parTrans" cxnId="{DB592FF0-A485-4684-A207-0E1B2BEFA01F}">
      <dgm:prSet/>
      <dgm:spPr/>
      <dgm:t>
        <a:bodyPr/>
        <a:lstStyle/>
        <a:p>
          <a:endParaRPr lang="en-US"/>
        </a:p>
      </dgm:t>
    </dgm:pt>
    <dgm:pt modelId="{6DE396E2-A324-4DFA-A8E3-EFCA805A7E15}" type="sibTrans" cxnId="{DB592FF0-A485-4684-A207-0E1B2BEFA01F}">
      <dgm:prSet/>
      <dgm:spPr/>
      <dgm:t>
        <a:bodyPr/>
        <a:lstStyle/>
        <a:p>
          <a:endParaRPr lang="en-US"/>
        </a:p>
      </dgm:t>
    </dgm:pt>
    <dgm:pt modelId="{2BF694D7-798A-4AFA-873A-32BE9BDBB998}">
      <dgm:prSet/>
      <dgm:spPr/>
      <dgm:t>
        <a:bodyPr/>
        <a:lstStyle/>
        <a:p>
          <a:r>
            <a:rPr lang="en-US" dirty="0">
              <a:solidFill>
                <a:schemeClr val="bg1"/>
              </a:solidFill>
            </a:rPr>
            <a:t>Washington State University </a:t>
          </a:r>
        </a:p>
      </dgm:t>
    </dgm:pt>
    <dgm:pt modelId="{E4C80AC6-AA3C-4446-966D-067A2F958F81}" type="parTrans" cxnId="{50C98E01-ADD8-4551-8AA3-7B08EC835D17}">
      <dgm:prSet/>
      <dgm:spPr/>
      <dgm:t>
        <a:bodyPr/>
        <a:lstStyle/>
        <a:p>
          <a:endParaRPr lang="en-US"/>
        </a:p>
      </dgm:t>
    </dgm:pt>
    <dgm:pt modelId="{1B441C5D-4152-4228-985D-36E776CA2A8A}" type="sibTrans" cxnId="{50C98E01-ADD8-4551-8AA3-7B08EC835D17}">
      <dgm:prSet/>
      <dgm:spPr/>
      <dgm:t>
        <a:bodyPr/>
        <a:lstStyle/>
        <a:p>
          <a:endParaRPr lang="en-US"/>
        </a:p>
      </dgm:t>
    </dgm:pt>
    <dgm:pt modelId="{D5DFE29A-D581-4445-8785-252DCDE3A919}" type="pres">
      <dgm:prSet presAssocID="{C3FBA51C-3917-45C6-B86D-566FB6D0EC88}" presName="Name0" presStyleCnt="0">
        <dgm:presLayoutVars>
          <dgm:chPref val="1"/>
          <dgm:dir/>
          <dgm:animOne val="branch"/>
          <dgm:animLvl val="lvl"/>
          <dgm:resizeHandles/>
        </dgm:presLayoutVars>
      </dgm:prSet>
      <dgm:spPr/>
    </dgm:pt>
    <dgm:pt modelId="{6DB3B430-F192-463B-925E-E63A47EC958E}" type="pres">
      <dgm:prSet presAssocID="{01A0E6BD-0282-48A1-96E1-B8396AFB83E8}" presName="vertOne" presStyleCnt="0"/>
      <dgm:spPr/>
    </dgm:pt>
    <dgm:pt modelId="{E2CC2DD4-3F0A-4FA1-B484-52A81043E063}" type="pres">
      <dgm:prSet presAssocID="{01A0E6BD-0282-48A1-96E1-B8396AFB83E8}" presName="txOne" presStyleLbl="node0" presStyleIdx="0" presStyleCnt="1">
        <dgm:presLayoutVars>
          <dgm:chPref val="3"/>
        </dgm:presLayoutVars>
      </dgm:prSet>
      <dgm:spPr/>
    </dgm:pt>
    <dgm:pt modelId="{10500011-8166-4632-9381-7EDD0B8E269A}" type="pres">
      <dgm:prSet presAssocID="{01A0E6BD-0282-48A1-96E1-B8396AFB83E8}" presName="parTransOne" presStyleCnt="0"/>
      <dgm:spPr/>
    </dgm:pt>
    <dgm:pt modelId="{43F0FA5A-B937-40C6-A18C-CE21E148D369}" type="pres">
      <dgm:prSet presAssocID="{01A0E6BD-0282-48A1-96E1-B8396AFB83E8}" presName="horzOne" presStyleCnt="0"/>
      <dgm:spPr/>
    </dgm:pt>
    <dgm:pt modelId="{F903D2BF-BD32-4462-BA66-6927D76FCA32}" type="pres">
      <dgm:prSet presAssocID="{26322862-5561-4FB0-B03E-C39EF417952F}" presName="vertTwo" presStyleCnt="0"/>
      <dgm:spPr/>
    </dgm:pt>
    <dgm:pt modelId="{A63FF2B1-D118-441E-ABD0-255CA23B2C8B}" type="pres">
      <dgm:prSet presAssocID="{26322862-5561-4FB0-B03E-C39EF417952F}" presName="txTwo" presStyleLbl="node2" presStyleIdx="0" presStyleCnt="4">
        <dgm:presLayoutVars>
          <dgm:chPref val="3"/>
        </dgm:presLayoutVars>
      </dgm:prSet>
      <dgm:spPr/>
    </dgm:pt>
    <dgm:pt modelId="{C1FE0403-23F8-4DC2-94C5-F7EE6C4B7F9B}" type="pres">
      <dgm:prSet presAssocID="{26322862-5561-4FB0-B03E-C39EF417952F}" presName="parTransTwo" presStyleCnt="0"/>
      <dgm:spPr/>
    </dgm:pt>
    <dgm:pt modelId="{7C000E99-DB96-4300-B5BC-860AF6257006}" type="pres">
      <dgm:prSet presAssocID="{26322862-5561-4FB0-B03E-C39EF417952F}" presName="horzTwo" presStyleCnt="0"/>
      <dgm:spPr/>
    </dgm:pt>
    <dgm:pt modelId="{62B18C79-33E0-47C5-BC94-40A261FA302A}" type="pres">
      <dgm:prSet presAssocID="{D309EE77-14A1-4577-8721-CD9818FC9009}" presName="vertThree" presStyleCnt="0"/>
      <dgm:spPr/>
    </dgm:pt>
    <dgm:pt modelId="{F2091A2B-2291-4CDA-98B3-802ABF9C9E1D}" type="pres">
      <dgm:prSet presAssocID="{D309EE77-14A1-4577-8721-CD9818FC9009}" presName="txThree" presStyleLbl="node3" presStyleIdx="0" presStyleCnt="1">
        <dgm:presLayoutVars>
          <dgm:chPref val="3"/>
        </dgm:presLayoutVars>
      </dgm:prSet>
      <dgm:spPr/>
    </dgm:pt>
    <dgm:pt modelId="{A1DA2FBF-EE02-4DDB-985F-66AEDE689A02}" type="pres">
      <dgm:prSet presAssocID="{D309EE77-14A1-4577-8721-CD9818FC9009}" presName="parTransThree" presStyleCnt="0"/>
      <dgm:spPr/>
    </dgm:pt>
    <dgm:pt modelId="{DA6CD510-BEF9-4828-BB13-831BF2510B34}" type="pres">
      <dgm:prSet presAssocID="{D309EE77-14A1-4577-8721-CD9818FC9009}" presName="horzThree" presStyleCnt="0"/>
      <dgm:spPr/>
    </dgm:pt>
    <dgm:pt modelId="{C81F4040-3674-4E8B-A467-968FD16CB717}" type="pres">
      <dgm:prSet presAssocID="{5FE4619F-713F-43AD-BDB7-75A0B02E677E}" presName="vertFour" presStyleCnt="0">
        <dgm:presLayoutVars>
          <dgm:chPref val="3"/>
        </dgm:presLayoutVars>
      </dgm:prSet>
      <dgm:spPr/>
    </dgm:pt>
    <dgm:pt modelId="{2A68FA46-47B3-4B44-93F8-E3455FB91F1E}" type="pres">
      <dgm:prSet presAssocID="{5FE4619F-713F-43AD-BDB7-75A0B02E677E}" presName="txFour" presStyleLbl="node4" presStyleIdx="0" presStyleCnt="1">
        <dgm:presLayoutVars>
          <dgm:chPref val="3"/>
        </dgm:presLayoutVars>
      </dgm:prSet>
      <dgm:spPr/>
    </dgm:pt>
    <dgm:pt modelId="{CF68D23C-CD96-4CAE-9EDB-92AF9D66490D}" type="pres">
      <dgm:prSet presAssocID="{5FE4619F-713F-43AD-BDB7-75A0B02E677E}" presName="horzFour" presStyleCnt="0"/>
      <dgm:spPr/>
    </dgm:pt>
    <dgm:pt modelId="{6F8D6F7F-D4F1-44AF-BBDB-47FF4BF29581}" type="pres">
      <dgm:prSet presAssocID="{E8B9CC5C-2DDE-4C2A-927C-9CA344BADE5E}" presName="sibSpaceTwo" presStyleCnt="0"/>
      <dgm:spPr/>
    </dgm:pt>
    <dgm:pt modelId="{D7E22960-F06A-437C-B772-E95050D65A40}" type="pres">
      <dgm:prSet presAssocID="{14298156-2558-4773-9BA1-D27733E1B900}" presName="vertTwo" presStyleCnt="0"/>
      <dgm:spPr/>
    </dgm:pt>
    <dgm:pt modelId="{A02F0DB1-B5CE-48A0-9D3D-372D0F78044D}" type="pres">
      <dgm:prSet presAssocID="{14298156-2558-4773-9BA1-D27733E1B900}" presName="txTwo" presStyleLbl="node2" presStyleIdx="1" presStyleCnt="4">
        <dgm:presLayoutVars>
          <dgm:chPref val="3"/>
        </dgm:presLayoutVars>
      </dgm:prSet>
      <dgm:spPr/>
    </dgm:pt>
    <dgm:pt modelId="{4FCA0D73-F075-4CF8-989C-28E17498B39D}" type="pres">
      <dgm:prSet presAssocID="{14298156-2558-4773-9BA1-D27733E1B900}" presName="horzTwo" presStyleCnt="0"/>
      <dgm:spPr/>
    </dgm:pt>
    <dgm:pt modelId="{F0F44604-CA71-4B57-ADD0-F4DE56B66142}" type="pres">
      <dgm:prSet presAssocID="{E2045FE8-7EB2-49F8-AA9E-FD7C743AB4DB}" presName="sibSpaceTwo" presStyleCnt="0"/>
      <dgm:spPr/>
    </dgm:pt>
    <dgm:pt modelId="{F357BD24-BB0A-4840-9C6C-B3154F9072D4}" type="pres">
      <dgm:prSet presAssocID="{7BD99276-3191-4A29-8982-A34ECB1CB4C0}" presName="vertTwo" presStyleCnt="0"/>
      <dgm:spPr/>
    </dgm:pt>
    <dgm:pt modelId="{DAA06717-E5D7-4F19-A40E-FB8D0AAC4EC4}" type="pres">
      <dgm:prSet presAssocID="{7BD99276-3191-4A29-8982-A34ECB1CB4C0}" presName="txTwo" presStyleLbl="node2" presStyleIdx="2" presStyleCnt="4">
        <dgm:presLayoutVars>
          <dgm:chPref val="3"/>
        </dgm:presLayoutVars>
      </dgm:prSet>
      <dgm:spPr/>
    </dgm:pt>
    <dgm:pt modelId="{EA2C4D35-4105-4775-940F-03E803043108}" type="pres">
      <dgm:prSet presAssocID="{7BD99276-3191-4A29-8982-A34ECB1CB4C0}" presName="horzTwo" presStyleCnt="0"/>
      <dgm:spPr/>
    </dgm:pt>
    <dgm:pt modelId="{71D69EC0-8CBF-4407-AECA-F5463BF6D2F1}" type="pres">
      <dgm:prSet presAssocID="{6DE396E2-A324-4DFA-A8E3-EFCA805A7E15}" presName="sibSpaceTwo" presStyleCnt="0"/>
      <dgm:spPr/>
    </dgm:pt>
    <dgm:pt modelId="{8A5981B7-B132-44F6-B433-B53D5EC54AF4}" type="pres">
      <dgm:prSet presAssocID="{2BF694D7-798A-4AFA-873A-32BE9BDBB998}" presName="vertTwo" presStyleCnt="0"/>
      <dgm:spPr/>
    </dgm:pt>
    <dgm:pt modelId="{878EEAAF-ED79-45C6-BD90-D458FA1E1DFD}" type="pres">
      <dgm:prSet presAssocID="{2BF694D7-798A-4AFA-873A-32BE9BDBB998}" presName="txTwo" presStyleLbl="node2" presStyleIdx="3" presStyleCnt="4">
        <dgm:presLayoutVars>
          <dgm:chPref val="3"/>
        </dgm:presLayoutVars>
      </dgm:prSet>
      <dgm:spPr/>
    </dgm:pt>
    <dgm:pt modelId="{A9FFDC57-4CB2-47B8-BE5A-97EBE33E81BF}" type="pres">
      <dgm:prSet presAssocID="{2BF694D7-798A-4AFA-873A-32BE9BDBB998}" presName="horzTwo" presStyleCnt="0"/>
      <dgm:spPr/>
    </dgm:pt>
  </dgm:ptLst>
  <dgm:cxnLst>
    <dgm:cxn modelId="{50C98E01-ADD8-4551-8AA3-7B08EC835D17}" srcId="{01A0E6BD-0282-48A1-96E1-B8396AFB83E8}" destId="{2BF694D7-798A-4AFA-873A-32BE9BDBB998}" srcOrd="3" destOrd="0" parTransId="{E4C80AC6-AA3C-4446-966D-067A2F958F81}" sibTransId="{1B441C5D-4152-4228-985D-36E776CA2A8A}"/>
    <dgm:cxn modelId="{FA03D51D-5343-4651-B405-1EB923CEA59C}" type="presOf" srcId="{7BD99276-3191-4A29-8982-A34ECB1CB4C0}" destId="{DAA06717-E5D7-4F19-A40E-FB8D0AAC4EC4}" srcOrd="0" destOrd="0" presId="urn:microsoft.com/office/officeart/2005/8/layout/hierarchy4"/>
    <dgm:cxn modelId="{3CB7E326-06A5-4287-AC87-5DE7C791C013}" srcId="{01A0E6BD-0282-48A1-96E1-B8396AFB83E8}" destId="{26322862-5561-4FB0-B03E-C39EF417952F}" srcOrd="0" destOrd="0" parTransId="{2DDC8EA1-716D-489D-A5CC-597334157C97}" sibTransId="{E8B9CC5C-2DDE-4C2A-927C-9CA344BADE5E}"/>
    <dgm:cxn modelId="{A4550D3E-9F99-4A9D-8191-C25E71A3703D}" srcId="{C3FBA51C-3917-45C6-B86D-566FB6D0EC88}" destId="{01A0E6BD-0282-48A1-96E1-B8396AFB83E8}" srcOrd="0" destOrd="0" parTransId="{0EEE3A24-2192-4B8B-BF46-A5DB2A9AE0D6}" sibTransId="{ADCF7164-4E9E-484E-83DC-B70ADAD52A6F}"/>
    <dgm:cxn modelId="{CD95BA5C-1A3B-4470-91FE-80B3D93F1695}" type="presOf" srcId="{D309EE77-14A1-4577-8721-CD9818FC9009}" destId="{F2091A2B-2291-4CDA-98B3-802ABF9C9E1D}" srcOrd="0" destOrd="0" presId="urn:microsoft.com/office/officeart/2005/8/layout/hierarchy4"/>
    <dgm:cxn modelId="{2AE8D270-BA6B-4CBB-BBF3-085376C1A093}" srcId="{D309EE77-14A1-4577-8721-CD9818FC9009}" destId="{5FE4619F-713F-43AD-BDB7-75A0B02E677E}" srcOrd="0" destOrd="0" parTransId="{6A3C2554-4D89-441E-95D9-B03B0C6F4343}" sibTransId="{3E049FED-65C0-4F02-9EF9-988702F1B789}"/>
    <dgm:cxn modelId="{C622E451-9DD4-47A1-AF4A-8EDF3EDAC527}" srcId="{26322862-5561-4FB0-B03E-C39EF417952F}" destId="{D309EE77-14A1-4577-8721-CD9818FC9009}" srcOrd="0" destOrd="0" parTransId="{12AC988C-4815-4396-9ABC-3D9A833D0B15}" sibTransId="{10E32C28-5AFB-4074-9CCC-F2955D450173}"/>
    <dgm:cxn modelId="{C1A6BB79-C3DD-460F-96FD-9EE5184E0A9E}" type="presOf" srcId="{01A0E6BD-0282-48A1-96E1-B8396AFB83E8}" destId="{E2CC2DD4-3F0A-4FA1-B484-52A81043E063}" srcOrd="0" destOrd="0" presId="urn:microsoft.com/office/officeart/2005/8/layout/hierarchy4"/>
    <dgm:cxn modelId="{18AF377E-A5E1-4468-94C6-1229A11119C0}" type="presOf" srcId="{14298156-2558-4773-9BA1-D27733E1B900}" destId="{A02F0DB1-B5CE-48A0-9D3D-372D0F78044D}" srcOrd="0" destOrd="0" presId="urn:microsoft.com/office/officeart/2005/8/layout/hierarchy4"/>
    <dgm:cxn modelId="{57260E8D-F2A6-492D-A4DD-92CC1CD25A7C}" srcId="{01A0E6BD-0282-48A1-96E1-B8396AFB83E8}" destId="{14298156-2558-4773-9BA1-D27733E1B900}" srcOrd="1" destOrd="0" parTransId="{6E1F8594-11FC-4AE1-960B-6BD4448E12E1}" sibTransId="{E2045FE8-7EB2-49F8-AA9E-FD7C743AB4DB}"/>
    <dgm:cxn modelId="{B70A6BA1-4F39-42BE-8D7E-0A260EEEC456}" type="presOf" srcId="{2BF694D7-798A-4AFA-873A-32BE9BDBB998}" destId="{878EEAAF-ED79-45C6-BD90-D458FA1E1DFD}" srcOrd="0" destOrd="0" presId="urn:microsoft.com/office/officeart/2005/8/layout/hierarchy4"/>
    <dgm:cxn modelId="{21FDDFE9-8B9C-462E-A967-7DA9E08D9C1E}" type="presOf" srcId="{26322862-5561-4FB0-B03E-C39EF417952F}" destId="{A63FF2B1-D118-441E-ABD0-255CA23B2C8B}" srcOrd="0" destOrd="0" presId="urn:microsoft.com/office/officeart/2005/8/layout/hierarchy4"/>
    <dgm:cxn modelId="{DB592FF0-A485-4684-A207-0E1B2BEFA01F}" srcId="{01A0E6BD-0282-48A1-96E1-B8396AFB83E8}" destId="{7BD99276-3191-4A29-8982-A34ECB1CB4C0}" srcOrd="2" destOrd="0" parTransId="{C8517250-2ABD-4A80-A9A8-4885408E635B}" sibTransId="{6DE396E2-A324-4DFA-A8E3-EFCA805A7E15}"/>
    <dgm:cxn modelId="{3BB509F4-EA1B-49C4-A447-A72E85BA79E7}" type="presOf" srcId="{C3FBA51C-3917-45C6-B86D-566FB6D0EC88}" destId="{D5DFE29A-D581-4445-8785-252DCDE3A919}" srcOrd="0" destOrd="0" presId="urn:microsoft.com/office/officeart/2005/8/layout/hierarchy4"/>
    <dgm:cxn modelId="{5908AEF6-E3CA-405A-AC27-D83590185309}" type="presOf" srcId="{5FE4619F-713F-43AD-BDB7-75A0B02E677E}" destId="{2A68FA46-47B3-4B44-93F8-E3455FB91F1E}" srcOrd="0" destOrd="0" presId="urn:microsoft.com/office/officeart/2005/8/layout/hierarchy4"/>
    <dgm:cxn modelId="{F7C5B2BC-DA8A-4F63-94B7-9AC91D2BBA35}" type="presParOf" srcId="{D5DFE29A-D581-4445-8785-252DCDE3A919}" destId="{6DB3B430-F192-463B-925E-E63A47EC958E}" srcOrd="0" destOrd="0" presId="urn:microsoft.com/office/officeart/2005/8/layout/hierarchy4"/>
    <dgm:cxn modelId="{26A29AAA-F5FE-4B1B-B9F7-7F12716F5372}" type="presParOf" srcId="{6DB3B430-F192-463B-925E-E63A47EC958E}" destId="{E2CC2DD4-3F0A-4FA1-B484-52A81043E063}" srcOrd="0" destOrd="0" presId="urn:microsoft.com/office/officeart/2005/8/layout/hierarchy4"/>
    <dgm:cxn modelId="{E252A698-5041-4094-9672-BE00B13E05D8}" type="presParOf" srcId="{6DB3B430-F192-463B-925E-E63A47EC958E}" destId="{10500011-8166-4632-9381-7EDD0B8E269A}" srcOrd="1" destOrd="0" presId="urn:microsoft.com/office/officeart/2005/8/layout/hierarchy4"/>
    <dgm:cxn modelId="{B1B03D1E-F839-4E25-A521-5ED373434065}" type="presParOf" srcId="{6DB3B430-F192-463B-925E-E63A47EC958E}" destId="{43F0FA5A-B937-40C6-A18C-CE21E148D369}" srcOrd="2" destOrd="0" presId="urn:microsoft.com/office/officeart/2005/8/layout/hierarchy4"/>
    <dgm:cxn modelId="{5BDF832D-6337-4A2C-9DDB-1C14BA58F4CF}" type="presParOf" srcId="{43F0FA5A-B937-40C6-A18C-CE21E148D369}" destId="{F903D2BF-BD32-4462-BA66-6927D76FCA32}" srcOrd="0" destOrd="0" presId="urn:microsoft.com/office/officeart/2005/8/layout/hierarchy4"/>
    <dgm:cxn modelId="{4651F2FF-398F-4FB2-9463-4D023BDF7EBC}" type="presParOf" srcId="{F903D2BF-BD32-4462-BA66-6927D76FCA32}" destId="{A63FF2B1-D118-441E-ABD0-255CA23B2C8B}" srcOrd="0" destOrd="0" presId="urn:microsoft.com/office/officeart/2005/8/layout/hierarchy4"/>
    <dgm:cxn modelId="{1310E72A-807F-4E7A-A830-15BE58715BAC}" type="presParOf" srcId="{F903D2BF-BD32-4462-BA66-6927D76FCA32}" destId="{C1FE0403-23F8-4DC2-94C5-F7EE6C4B7F9B}" srcOrd="1" destOrd="0" presId="urn:microsoft.com/office/officeart/2005/8/layout/hierarchy4"/>
    <dgm:cxn modelId="{B455F81B-17F1-44F7-B3DD-CBBFC062F0DB}" type="presParOf" srcId="{F903D2BF-BD32-4462-BA66-6927D76FCA32}" destId="{7C000E99-DB96-4300-B5BC-860AF6257006}" srcOrd="2" destOrd="0" presId="urn:microsoft.com/office/officeart/2005/8/layout/hierarchy4"/>
    <dgm:cxn modelId="{8F6210FB-677F-4EBF-B402-E06587C5ADC3}" type="presParOf" srcId="{7C000E99-DB96-4300-B5BC-860AF6257006}" destId="{62B18C79-33E0-47C5-BC94-40A261FA302A}" srcOrd="0" destOrd="0" presId="urn:microsoft.com/office/officeart/2005/8/layout/hierarchy4"/>
    <dgm:cxn modelId="{D317DBD6-91CD-466C-A8BD-C7EC039C40BA}" type="presParOf" srcId="{62B18C79-33E0-47C5-BC94-40A261FA302A}" destId="{F2091A2B-2291-4CDA-98B3-802ABF9C9E1D}" srcOrd="0" destOrd="0" presId="urn:microsoft.com/office/officeart/2005/8/layout/hierarchy4"/>
    <dgm:cxn modelId="{9A7F3CF9-A96C-4A10-A9A0-D76988782B99}" type="presParOf" srcId="{62B18C79-33E0-47C5-BC94-40A261FA302A}" destId="{A1DA2FBF-EE02-4DDB-985F-66AEDE689A02}" srcOrd="1" destOrd="0" presId="urn:microsoft.com/office/officeart/2005/8/layout/hierarchy4"/>
    <dgm:cxn modelId="{AFCD7FB4-561F-46BA-BC56-3EF7E4C71B2B}" type="presParOf" srcId="{62B18C79-33E0-47C5-BC94-40A261FA302A}" destId="{DA6CD510-BEF9-4828-BB13-831BF2510B34}" srcOrd="2" destOrd="0" presId="urn:microsoft.com/office/officeart/2005/8/layout/hierarchy4"/>
    <dgm:cxn modelId="{2B624BD7-4D73-4CED-B3FF-63117A6DB107}" type="presParOf" srcId="{DA6CD510-BEF9-4828-BB13-831BF2510B34}" destId="{C81F4040-3674-4E8B-A467-968FD16CB717}" srcOrd="0" destOrd="0" presId="urn:microsoft.com/office/officeart/2005/8/layout/hierarchy4"/>
    <dgm:cxn modelId="{64158D42-179D-476C-998E-32C2F65D6EE6}" type="presParOf" srcId="{C81F4040-3674-4E8B-A467-968FD16CB717}" destId="{2A68FA46-47B3-4B44-93F8-E3455FB91F1E}" srcOrd="0" destOrd="0" presId="urn:microsoft.com/office/officeart/2005/8/layout/hierarchy4"/>
    <dgm:cxn modelId="{C0D6F0EE-28DB-47A7-A079-34F85C67C7E4}" type="presParOf" srcId="{C81F4040-3674-4E8B-A467-968FD16CB717}" destId="{CF68D23C-CD96-4CAE-9EDB-92AF9D66490D}" srcOrd="1" destOrd="0" presId="urn:microsoft.com/office/officeart/2005/8/layout/hierarchy4"/>
    <dgm:cxn modelId="{4065443C-5380-4571-84C1-40D466B7238A}" type="presParOf" srcId="{43F0FA5A-B937-40C6-A18C-CE21E148D369}" destId="{6F8D6F7F-D4F1-44AF-BBDB-47FF4BF29581}" srcOrd="1" destOrd="0" presId="urn:microsoft.com/office/officeart/2005/8/layout/hierarchy4"/>
    <dgm:cxn modelId="{F9289D23-5FC8-4FEF-B23D-80391A2F0781}" type="presParOf" srcId="{43F0FA5A-B937-40C6-A18C-CE21E148D369}" destId="{D7E22960-F06A-437C-B772-E95050D65A40}" srcOrd="2" destOrd="0" presId="urn:microsoft.com/office/officeart/2005/8/layout/hierarchy4"/>
    <dgm:cxn modelId="{981C65C1-656A-4C9C-BDF8-F493938B72F5}" type="presParOf" srcId="{D7E22960-F06A-437C-B772-E95050D65A40}" destId="{A02F0DB1-B5CE-48A0-9D3D-372D0F78044D}" srcOrd="0" destOrd="0" presId="urn:microsoft.com/office/officeart/2005/8/layout/hierarchy4"/>
    <dgm:cxn modelId="{311701DE-BFEB-486A-B2F3-00F19E389949}" type="presParOf" srcId="{D7E22960-F06A-437C-B772-E95050D65A40}" destId="{4FCA0D73-F075-4CF8-989C-28E17498B39D}" srcOrd="1" destOrd="0" presId="urn:microsoft.com/office/officeart/2005/8/layout/hierarchy4"/>
    <dgm:cxn modelId="{5A5B4418-2A5C-42D1-B70B-4C4B6F9A773A}" type="presParOf" srcId="{43F0FA5A-B937-40C6-A18C-CE21E148D369}" destId="{F0F44604-CA71-4B57-ADD0-F4DE56B66142}" srcOrd="3" destOrd="0" presId="urn:microsoft.com/office/officeart/2005/8/layout/hierarchy4"/>
    <dgm:cxn modelId="{7A95B422-AE03-4BC7-945F-092B63A2886A}" type="presParOf" srcId="{43F0FA5A-B937-40C6-A18C-CE21E148D369}" destId="{F357BD24-BB0A-4840-9C6C-B3154F9072D4}" srcOrd="4" destOrd="0" presId="urn:microsoft.com/office/officeart/2005/8/layout/hierarchy4"/>
    <dgm:cxn modelId="{2756FFE4-7A3A-4D6F-98B6-48A40A08D65F}" type="presParOf" srcId="{F357BD24-BB0A-4840-9C6C-B3154F9072D4}" destId="{DAA06717-E5D7-4F19-A40E-FB8D0AAC4EC4}" srcOrd="0" destOrd="0" presId="urn:microsoft.com/office/officeart/2005/8/layout/hierarchy4"/>
    <dgm:cxn modelId="{2C2B4BC0-5BEA-4A99-AA38-92C895C41E97}" type="presParOf" srcId="{F357BD24-BB0A-4840-9C6C-B3154F9072D4}" destId="{EA2C4D35-4105-4775-940F-03E803043108}" srcOrd="1" destOrd="0" presId="urn:microsoft.com/office/officeart/2005/8/layout/hierarchy4"/>
    <dgm:cxn modelId="{99756A66-8BF5-4EDB-BAA4-4349EAF6027B}" type="presParOf" srcId="{43F0FA5A-B937-40C6-A18C-CE21E148D369}" destId="{71D69EC0-8CBF-4407-AECA-F5463BF6D2F1}" srcOrd="5" destOrd="0" presId="urn:microsoft.com/office/officeart/2005/8/layout/hierarchy4"/>
    <dgm:cxn modelId="{153D8D25-EEEB-4F94-8959-B78E451AB81E}" type="presParOf" srcId="{43F0FA5A-B937-40C6-A18C-CE21E148D369}" destId="{8A5981B7-B132-44F6-B433-B53D5EC54AF4}" srcOrd="6" destOrd="0" presId="urn:microsoft.com/office/officeart/2005/8/layout/hierarchy4"/>
    <dgm:cxn modelId="{478FFA81-CFFE-41B1-A1E5-D9E5B710C010}" type="presParOf" srcId="{8A5981B7-B132-44F6-B433-B53D5EC54AF4}" destId="{878EEAAF-ED79-45C6-BD90-D458FA1E1DFD}" srcOrd="0" destOrd="0" presId="urn:microsoft.com/office/officeart/2005/8/layout/hierarchy4"/>
    <dgm:cxn modelId="{AFD99008-84BD-4783-ABA4-361FCA7AEB77}" type="presParOf" srcId="{8A5981B7-B132-44F6-B433-B53D5EC54AF4}" destId="{A9FFDC57-4CB2-47B8-BE5A-97EBE33E81B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C038D-E61A-4F31-92B2-D0890A546C1A}"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78EF38CA-E932-4D1B-AEF4-9EC27971F77B}">
      <dgm:prSet phldrT="[Text]" custT="1"/>
      <dgm:spPr/>
      <dgm:t>
        <a:bodyPr/>
        <a:lstStyle/>
        <a:p>
          <a:r>
            <a:rPr lang="en-US" sz="1100" b="1" dirty="0"/>
            <a:t>Aberdeen</a:t>
          </a:r>
        </a:p>
      </dgm:t>
    </dgm:pt>
    <dgm:pt modelId="{7E3F532E-7737-49D7-B1B9-0440B3D0F4AF}" type="parTrans" cxnId="{EAFEB39D-4FA3-424F-96C6-3FB3B2945BBF}">
      <dgm:prSet/>
      <dgm:spPr/>
      <dgm:t>
        <a:bodyPr/>
        <a:lstStyle/>
        <a:p>
          <a:endParaRPr lang="en-US"/>
        </a:p>
      </dgm:t>
    </dgm:pt>
    <dgm:pt modelId="{4AB3DAD9-B8D4-45D1-921D-255E97241CF8}" type="sibTrans" cxnId="{EAFEB39D-4FA3-424F-96C6-3FB3B2945BBF}">
      <dgm:prSet/>
      <dgm:spPr/>
      <dgm:t>
        <a:bodyPr/>
        <a:lstStyle/>
        <a:p>
          <a:endParaRPr lang="en-US"/>
        </a:p>
      </dgm:t>
    </dgm:pt>
    <dgm:pt modelId="{B0CF0829-BF0F-44DD-8E44-12DE5123E0CF}">
      <dgm:prSet custT="1"/>
      <dgm:spPr/>
      <dgm:t>
        <a:bodyPr/>
        <a:lstStyle/>
        <a:p>
          <a:r>
            <a:rPr lang="en-US" sz="1100" b="1" dirty="0"/>
            <a:t>Bellingham</a:t>
          </a:r>
        </a:p>
      </dgm:t>
    </dgm:pt>
    <dgm:pt modelId="{C663E349-825A-4D0A-989A-EF613CEBEE20}" type="parTrans" cxnId="{127DC45B-1787-4CFF-B5F9-EB7B0EF6168B}">
      <dgm:prSet/>
      <dgm:spPr/>
      <dgm:t>
        <a:bodyPr/>
        <a:lstStyle/>
        <a:p>
          <a:endParaRPr lang="en-US"/>
        </a:p>
      </dgm:t>
    </dgm:pt>
    <dgm:pt modelId="{24043EE4-FBE7-4EC0-8404-19FB89A011FA}" type="sibTrans" cxnId="{127DC45B-1787-4CFF-B5F9-EB7B0EF6168B}">
      <dgm:prSet/>
      <dgm:spPr/>
      <dgm:t>
        <a:bodyPr/>
        <a:lstStyle/>
        <a:p>
          <a:endParaRPr lang="en-US"/>
        </a:p>
      </dgm:t>
    </dgm:pt>
    <dgm:pt modelId="{79E8C3F6-E05E-4EC7-946E-0EB0D4A9E7D8}">
      <dgm:prSet custT="1"/>
      <dgm:spPr/>
      <dgm:t>
        <a:bodyPr/>
        <a:lstStyle/>
        <a:p>
          <a:r>
            <a:rPr lang="en-US" sz="1100" b="1"/>
            <a:t>Blaine</a:t>
          </a:r>
          <a:endParaRPr lang="en-US" sz="1100" b="1" dirty="0"/>
        </a:p>
      </dgm:t>
    </dgm:pt>
    <dgm:pt modelId="{6C04B1D6-2F9A-4754-AFC4-5523996C6338}" type="parTrans" cxnId="{1F43CC5F-E968-47D2-856A-3681CB820A08}">
      <dgm:prSet/>
      <dgm:spPr/>
      <dgm:t>
        <a:bodyPr/>
        <a:lstStyle/>
        <a:p>
          <a:endParaRPr lang="en-US"/>
        </a:p>
      </dgm:t>
    </dgm:pt>
    <dgm:pt modelId="{7890CDBC-A06A-43C5-968D-081AF9AD8EA8}" type="sibTrans" cxnId="{1F43CC5F-E968-47D2-856A-3681CB820A08}">
      <dgm:prSet/>
      <dgm:spPr/>
      <dgm:t>
        <a:bodyPr/>
        <a:lstStyle/>
        <a:p>
          <a:endParaRPr lang="en-US"/>
        </a:p>
      </dgm:t>
    </dgm:pt>
    <dgm:pt modelId="{94B5D302-CE38-4343-8385-0DDDAA340B3D}">
      <dgm:prSet custT="1"/>
      <dgm:spPr/>
      <dgm:t>
        <a:bodyPr/>
        <a:lstStyle/>
        <a:p>
          <a:r>
            <a:rPr lang="en-US" sz="1100" b="1"/>
            <a:t>Davenport</a:t>
          </a:r>
          <a:endParaRPr lang="en-US" sz="1100" b="1" dirty="0"/>
        </a:p>
      </dgm:t>
    </dgm:pt>
    <dgm:pt modelId="{D22EDB7C-D71A-4E59-B305-CEAFD4A73393}" type="parTrans" cxnId="{8C3A9D05-7C1C-4D9A-8AB3-F414E28531E8}">
      <dgm:prSet/>
      <dgm:spPr/>
      <dgm:t>
        <a:bodyPr/>
        <a:lstStyle/>
        <a:p>
          <a:endParaRPr lang="en-US"/>
        </a:p>
      </dgm:t>
    </dgm:pt>
    <dgm:pt modelId="{6816AD43-DEB3-4045-AC0F-FBE08EAF3946}" type="sibTrans" cxnId="{8C3A9D05-7C1C-4D9A-8AB3-F414E28531E8}">
      <dgm:prSet/>
      <dgm:spPr/>
      <dgm:t>
        <a:bodyPr/>
        <a:lstStyle/>
        <a:p>
          <a:endParaRPr lang="en-US"/>
        </a:p>
      </dgm:t>
    </dgm:pt>
    <dgm:pt modelId="{6D3E843E-BC3C-4FF4-A672-B907DB21CFC4}">
      <dgm:prSet custT="1"/>
      <dgm:spPr/>
      <dgm:t>
        <a:bodyPr/>
        <a:lstStyle/>
        <a:p>
          <a:r>
            <a:rPr lang="en-US" sz="1100" b="1" dirty="0"/>
            <a:t>East Valley</a:t>
          </a:r>
        </a:p>
      </dgm:t>
    </dgm:pt>
    <dgm:pt modelId="{687580A8-BE45-4E5C-80DC-55D31705B52F}" type="parTrans" cxnId="{F664C0A5-D782-43D7-84D7-0396EB836FE2}">
      <dgm:prSet/>
      <dgm:spPr/>
      <dgm:t>
        <a:bodyPr/>
        <a:lstStyle/>
        <a:p>
          <a:endParaRPr lang="en-US"/>
        </a:p>
      </dgm:t>
    </dgm:pt>
    <dgm:pt modelId="{0ACA9AF2-6B7A-40D8-87A9-0D04768345D7}" type="sibTrans" cxnId="{F664C0A5-D782-43D7-84D7-0396EB836FE2}">
      <dgm:prSet/>
      <dgm:spPr/>
      <dgm:t>
        <a:bodyPr/>
        <a:lstStyle/>
        <a:p>
          <a:endParaRPr lang="en-US"/>
        </a:p>
      </dgm:t>
    </dgm:pt>
    <dgm:pt modelId="{48F8303E-CEAC-4069-920D-E3F31E8FADF0}">
      <dgm:prSet custT="1"/>
      <dgm:spPr/>
      <dgm:t>
        <a:bodyPr/>
        <a:lstStyle/>
        <a:p>
          <a:r>
            <a:rPr lang="en-US" sz="1100" b="1" dirty="0"/>
            <a:t>Eastmont </a:t>
          </a:r>
        </a:p>
      </dgm:t>
    </dgm:pt>
    <dgm:pt modelId="{2E356806-BC29-467D-BDD5-522D0E4D8C6C}" type="parTrans" cxnId="{FC94391C-243F-4936-B3F3-4E54665836CD}">
      <dgm:prSet/>
      <dgm:spPr/>
      <dgm:t>
        <a:bodyPr/>
        <a:lstStyle/>
        <a:p>
          <a:endParaRPr lang="en-US"/>
        </a:p>
      </dgm:t>
    </dgm:pt>
    <dgm:pt modelId="{A46D9D5F-AAAF-4DDF-A9B9-8FCBFE220ACD}" type="sibTrans" cxnId="{FC94391C-243F-4936-B3F3-4E54665836CD}">
      <dgm:prSet/>
      <dgm:spPr/>
      <dgm:t>
        <a:bodyPr/>
        <a:lstStyle/>
        <a:p>
          <a:endParaRPr lang="en-US"/>
        </a:p>
      </dgm:t>
    </dgm:pt>
    <dgm:pt modelId="{6E849551-8B35-4434-AA9F-226E9B57931A}">
      <dgm:prSet custT="1"/>
      <dgm:spPr/>
      <dgm:t>
        <a:bodyPr/>
        <a:lstStyle/>
        <a:p>
          <a:r>
            <a:rPr lang="en-US" sz="1100" b="1"/>
            <a:t>Everett</a:t>
          </a:r>
          <a:endParaRPr lang="en-US" sz="1100" b="1" dirty="0"/>
        </a:p>
      </dgm:t>
    </dgm:pt>
    <dgm:pt modelId="{BE074D65-2E02-45AD-99D2-A9C65189522E}" type="parTrans" cxnId="{3877FBA1-7BDE-4A43-AD99-523A97673CCB}">
      <dgm:prSet/>
      <dgm:spPr/>
      <dgm:t>
        <a:bodyPr/>
        <a:lstStyle/>
        <a:p>
          <a:endParaRPr lang="en-US"/>
        </a:p>
      </dgm:t>
    </dgm:pt>
    <dgm:pt modelId="{E830B35A-D52F-4655-A653-596137D9D7CB}" type="sibTrans" cxnId="{3877FBA1-7BDE-4A43-AD99-523A97673CCB}">
      <dgm:prSet/>
      <dgm:spPr/>
      <dgm:t>
        <a:bodyPr/>
        <a:lstStyle/>
        <a:p>
          <a:endParaRPr lang="en-US"/>
        </a:p>
      </dgm:t>
    </dgm:pt>
    <dgm:pt modelId="{DE96A125-90C5-481F-A72C-08709388732B}">
      <dgm:prSet custT="1"/>
      <dgm:spPr/>
      <dgm:t>
        <a:bodyPr/>
        <a:lstStyle/>
        <a:p>
          <a:r>
            <a:rPr lang="en-US" sz="1100" b="1" dirty="0"/>
            <a:t>Federal Way</a:t>
          </a:r>
        </a:p>
      </dgm:t>
    </dgm:pt>
    <dgm:pt modelId="{DA11107E-3245-457D-97B7-1BF667E436C8}" type="parTrans" cxnId="{F986864A-23FE-43F6-8F13-6D059A5E6093}">
      <dgm:prSet/>
      <dgm:spPr/>
      <dgm:t>
        <a:bodyPr/>
        <a:lstStyle/>
        <a:p>
          <a:endParaRPr lang="en-US"/>
        </a:p>
      </dgm:t>
    </dgm:pt>
    <dgm:pt modelId="{1F712CA8-F332-40B7-BC9B-4C5C6A285C7F}" type="sibTrans" cxnId="{F986864A-23FE-43F6-8F13-6D059A5E6093}">
      <dgm:prSet/>
      <dgm:spPr/>
      <dgm:t>
        <a:bodyPr/>
        <a:lstStyle/>
        <a:p>
          <a:endParaRPr lang="en-US"/>
        </a:p>
      </dgm:t>
    </dgm:pt>
    <dgm:pt modelId="{26E6D77E-2837-412C-A9A4-72DEECD46C03}">
      <dgm:prSet custT="1"/>
      <dgm:spPr/>
      <dgm:t>
        <a:bodyPr/>
        <a:lstStyle/>
        <a:p>
          <a:r>
            <a:rPr lang="en-US" sz="1100" b="1"/>
            <a:t>Kettle Falls</a:t>
          </a:r>
          <a:endParaRPr lang="en-US" sz="1100" b="1" dirty="0"/>
        </a:p>
      </dgm:t>
    </dgm:pt>
    <dgm:pt modelId="{7F5E5D1A-BC5D-42AC-926A-CFE5A247E193}" type="parTrans" cxnId="{27050C7E-8116-43AE-A068-49D9289C462E}">
      <dgm:prSet/>
      <dgm:spPr/>
      <dgm:t>
        <a:bodyPr/>
        <a:lstStyle/>
        <a:p>
          <a:endParaRPr lang="en-US"/>
        </a:p>
      </dgm:t>
    </dgm:pt>
    <dgm:pt modelId="{0DB8AE44-3666-4247-81CA-6F1AC3E85921}" type="sibTrans" cxnId="{27050C7E-8116-43AE-A068-49D9289C462E}">
      <dgm:prSet/>
      <dgm:spPr/>
      <dgm:t>
        <a:bodyPr/>
        <a:lstStyle/>
        <a:p>
          <a:endParaRPr lang="en-US"/>
        </a:p>
      </dgm:t>
    </dgm:pt>
    <dgm:pt modelId="{D0323F7D-94A4-4BC0-92D5-E3565C141AAF}">
      <dgm:prSet custT="1"/>
      <dgm:spPr/>
      <dgm:t>
        <a:bodyPr/>
        <a:lstStyle/>
        <a:p>
          <a:r>
            <a:rPr lang="en-US" sz="1100" b="1" dirty="0"/>
            <a:t>Klickitat</a:t>
          </a:r>
        </a:p>
      </dgm:t>
    </dgm:pt>
    <dgm:pt modelId="{79A00BDA-4C19-4CE6-B312-DF2E37DD945A}" type="parTrans" cxnId="{ED40C68C-1A3A-4B77-9CDC-F8B4CCA46D82}">
      <dgm:prSet/>
      <dgm:spPr/>
      <dgm:t>
        <a:bodyPr/>
        <a:lstStyle/>
        <a:p>
          <a:endParaRPr lang="en-US"/>
        </a:p>
      </dgm:t>
    </dgm:pt>
    <dgm:pt modelId="{AF79C3AB-7C7C-4F9B-A2A1-EAE7F8DCD7FB}" type="sibTrans" cxnId="{ED40C68C-1A3A-4B77-9CDC-F8B4CCA46D82}">
      <dgm:prSet/>
      <dgm:spPr/>
      <dgm:t>
        <a:bodyPr/>
        <a:lstStyle/>
        <a:p>
          <a:endParaRPr lang="en-US"/>
        </a:p>
      </dgm:t>
    </dgm:pt>
    <dgm:pt modelId="{3919647E-6643-4806-A468-0F5BCA0AA421}">
      <dgm:prSet custT="1"/>
      <dgm:spPr/>
      <dgm:t>
        <a:bodyPr/>
        <a:lstStyle/>
        <a:p>
          <a:r>
            <a:rPr lang="en-US" sz="1100" b="1"/>
            <a:t>Inchelium</a:t>
          </a:r>
          <a:endParaRPr lang="en-US" sz="1100" b="1" dirty="0"/>
        </a:p>
      </dgm:t>
    </dgm:pt>
    <dgm:pt modelId="{218EF3D2-DFD3-4D4D-AE4E-E606B0841B55}" type="parTrans" cxnId="{41360D86-D9FE-4A01-979A-CDC41D8BA4FC}">
      <dgm:prSet/>
      <dgm:spPr/>
      <dgm:t>
        <a:bodyPr/>
        <a:lstStyle/>
        <a:p>
          <a:endParaRPr lang="en-US"/>
        </a:p>
      </dgm:t>
    </dgm:pt>
    <dgm:pt modelId="{4461C5E3-18A9-49F9-AC28-7B3C762D98AD}" type="sibTrans" cxnId="{41360D86-D9FE-4A01-979A-CDC41D8BA4FC}">
      <dgm:prSet/>
      <dgm:spPr/>
      <dgm:t>
        <a:bodyPr/>
        <a:lstStyle/>
        <a:p>
          <a:endParaRPr lang="en-US"/>
        </a:p>
      </dgm:t>
    </dgm:pt>
    <dgm:pt modelId="{232F9B05-B1DA-41D5-A9F0-97BA31527F74}">
      <dgm:prSet custT="1"/>
      <dgm:spPr/>
      <dgm:t>
        <a:bodyPr/>
        <a:lstStyle/>
        <a:p>
          <a:r>
            <a:rPr lang="en-US" sz="1100" b="1" dirty="0"/>
            <a:t>Mansfield</a:t>
          </a:r>
        </a:p>
      </dgm:t>
    </dgm:pt>
    <dgm:pt modelId="{8B9B3449-8FDD-45DB-AE39-6130D824B905}" type="parTrans" cxnId="{E4020C2D-ECD3-4AB6-9100-361B0AEFB2D4}">
      <dgm:prSet/>
      <dgm:spPr/>
      <dgm:t>
        <a:bodyPr/>
        <a:lstStyle/>
        <a:p>
          <a:endParaRPr lang="en-US"/>
        </a:p>
      </dgm:t>
    </dgm:pt>
    <dgm:pt modelId="{86DE8FCA-17CA-4785-9653-509869AEE1F5}" type="sibTrans" cxnId="{E4020C2D-ECD3-4AB6-9100-361B0AEFB2D4}">
      <dgm:prSet/>
      <dgm:spPr/>
      <dgm:t>
        <a:bodyPr/>
        <a:lstStyle/>
        <a:p>
          <a:endParaRPr lang="en-US"/>
        </a:p>
      </dgm:t>
    </dgm:pt>
    <dgm:pt modelId="{EC2F9C4F-1496-4E7A-A6FB-9061A2CD57AA}">
      <dgm:prSet custT="1"/>
      <dgm:spPr/>
      <dgm:t>
        <a:bodyPr/>
        <a:lstStyle/>
        <a:p>
          <a:r>
            <a:rPr lang="en-US" sz="1100" b="1"/>
            <a:t>Naselle</a:t>
          </a:r>
          <a:endParaRPr lang="en-US" sz="1100" b="1" dirty="0"/>
        </a:p>
      </dgm:t>
    </dgm:pt>
    <dgm:pt modelId="{B255ADA7-F094-4E5C-B84D-272924DFDC9F}" type="parTrans" cxnId="{57433B87-112B-4D6A-B565-6C1ED9657A9C}">
      <dgm:prSet/>
      <dgm:spPr/>
      <dgm:t>
        <a:bodyPr/>
        <a:lstStyle/>
        <a:p>
          <a:endParaRPr lang="en-US"/>
        </a:p>
      </dgm:t>
    </dgm:pt>
    <dgm:pt modelId="{13A3951B-F9B8-49C0-9AD9-CD091D0EE79B}" type="sibTrans" cxnId="{57433B87-112B-4D6A-B565-6C1ED9657A9C}">
      <dgm:prSet/>
      <dgm:spPr/>
      <dgm:t>
        <a:bodyPr/>
        <a:lstStyle/>
        <a:p>
          <a:endParaRPr lang="en-US"/>
        </a:p>
      </dgm:t>
    </dgm:pt>
    <dgm:pt modelId="{D15014C9-7E66-4CB7-8002-41FFBBE570D5}">
      <dgm:prSet custT="1"/>
      <dgm:spPr/>
      <dgm:t>
        <a:bodyPr/>
        <a:lstStyle/>
        <a:p>
          <a:r>
            <a:rPr lang="en-US" sz="1100" b="1" dirty="0"/>
            <a:t>North Beach</a:t>
          </a:r>
        </a:p>
      </dgm:t>
    </dgm:pt>
    <dgm:pt modelId="{F0AEAC50-726D-434E-A340-34CFEDC327F2}" type="parTrans" cxnId="{E9A1E549-F929-4E33-B795-6349F805414C}">
      <dgm:prSet/>
      <dgm:spPr/>
      <dgm:t>
        <a:bodyPr/>
        <a:lstStyle/>
        <a:p>
          <a:endParaRPr lang="en-US"/>
        </a:p>
      </dgm:t>
    </dgm:pt>
    <dgm:pt modelId="{86720235-5B26-41B8-B706-C56343BF5430}" type="sibTrans" cxnId="{E9A1E549-F929-4E33-B795-6349F805414C}">
      <dgm:prSet/>
      <dgm:spPr/>
      <dgm:t>
        <a:bodyPr/>
        <a:lstStyle/>
        <a:p>
          <a:endParaRPr lang="en-US"/>
        </a:p>
      </dgm:t>
    </dgm:pt>
    <dgm:pt modelId="{6E6DD9FA-D03B-423E-8C8A-CFDC86167A37}">
      <dgm:prSet custT="1"/>
      <dgm:spPr/>
      <dgm:t>
        <a:bodyPr/>
        <a:lstStyle/>
        <a:p>
          <a:r>
            <a:rPr lang="en-US" sz="1100" b="1"/>
            <a:t>Ocean Beach</a:t>
          </a:r>
          <a:endParaRPr lang="en-US" sz="1100" b="1" dirty="0"/>
        </a:p>
      </dgm:t>
    </dgm:pt>
    <dgm:pt modelId="{7EEFE093-39E9-4A7E-AC83-ECBFCF739116}" type="parTrans" cxnId="{AF85CBBF-F0C0-47F0-826E-1D609DD14526}">
      <dgm:prSet/>
      <dgm:spPr/>
      <dgm:t>
        <a:bodyPr/>
        <a:lstStyle/>
        <a:p>
          <a:endParaRPr lang="en-US"/>
        </a:p>
      </dgm:t>
    </dgm:pt>
    <dgm:pt modelId="{F561AF6C-EDE2-4E5E-BA8D-D095BD9A5437}" type="sibTrans" cxnId="{AF85CBBF-F0C0-47F0-826E-1D609DD14526}">
      <dgm:prSet/>
      <dgm:spPr/>
      <dgm:t>
        <a:bodyPr/>
        <a:lstStyle/>
        <a:p>
          <a:endParaRPr lang="en-US"/>
        </a:p>
      </dgm:t>
    </dgm:pt>
    <dgm:pt modelId="{AF6B1067-56C6-4BB9-AB81-D1ED5A423AE9}">
      <dgm:prSet custT="1"/>
      <dgm:spPr/>
      <dgm:t>
        <a:bodyPr/>
        <a:lstStyle/>
        <a:p>
          <a:r>
            <a:rPr lang="en-US" sz="1100" b="1" dirty="0"/>
            <a:t>Pateros</a:t>
          </a:r>
        </a:p>
      </dgm:t>
    </dgm:pt>
    <dgm:pt modelId="{4B3A3D51-1B42-4155-B32B-3A32AC31AD64}" type="parTrans" cxnId="{F607A830-E227-44D8-800E-1D6C32F98A94}">
      <dgm:prSet/>
      <dgm:spPr/>
      <dgm:t>
        <a:bodyPr/>
        <a:lstStyle/>
        <a:p>
          <a:endParaRPr lang="en-US"/>
        </a:p>
      </dgm:t>
    </dgm:pt>
    <dgm:pt modelId="{DD595564-C3EC-4C4A-89DF-D420F377F474}" type="sibTrans" cxnId="{F607A830-E227-44D8-800E-1D6C32F98A94}">
      <dgm:prSet/>
      <dgm:spPr/>
      <dgm:t>
        <a:bodyPr/>
        <a:lstStyle/>
        <a:p>
          <a:endParaRPr lang="en-US"/>
        </a:p>
      </dgm:t>
    </dgm:pt>
    <dgm:pt modelId="{9AA9293F-63D6-4F11-B48A-B15E0AA4149C}">
      <dgm:prSet custT="1"/>
      <dgm:spPr/>
      <dgm:t>
        <a:bodyPr/>
        <a:lstStyle/>
        <a:p>
          <a:r>
            <a:rPr lang="en-US" sz="1100" b="1" dirty="0"/>
            <a:t>Rosalia</a:t>
          </a:r>
        </a:p>
      </dgm:t>
    </dgm:pt>
    <dgm:pt modelId="{7C424B90-E190-4D8F-8DEC-7F54C538578F}" type="parTrans" cxnId="{559AFA2B-41DB-475D-B95F-0D0B9FA8421A}">
      <dgm:prSet/>
      <dgm:spPr/>
      <dgm:t>
        <a:bodyPr/>
        <a:lstStyle/>
        <a:p>
          <a:endParaRPr lang="en-US"/>
        </a:p>
      </dgm:t>
    </dgm:pt>
    <dgm:pt modelId="{96029888-5B51-43CF-A8C2-C6BDDBB2F709}" type="sibTrans" cxnId="{559AFA2B-41DB-475D-B95F-0D0B9FA8421A}">
      <dgm:prSet/>
      <dgm:spPr/>
      <dgm:t>
        <a:bodyPr/>
        <a:lstStyle/>
        <a:p>
          <a:endParaRPr lang="en-US"/>
        </a:p>
      </dgm:t>
    </dgm:pt>
    <dgm:pt modelId="{A4968F1E-7606-4ACC-B051-C15AD2DC2125}">
      <dgm:prSet custT="1"/>
      <dgm:spPr/>
      <dgm:t>
        <a:bodyPr/>
        <a:lstStyle/>
        <a:p>
          <a:r>
            <a:rPr lang="en-US" sz="1100" b="1" dirty="0"/>
            <a:t>Shelton</a:t>
          </a:r>
        </a:p>
      </dgm:t>
    </dgm:pt>
    <dgm:pt modelId="{364EFA85-8985-4919-AE47-55D2C977D7A6}" type="parTrans" cxnId="{8D782975-E901-437B-B74A-EF8681B95FB4}">
      <dgm:prSet/>
      <dgm:spPr/>
      <dgm:t>
        <a:bodyPr/>
        <a:lstStyle/>
        <a:p>
          <a:endParaRPr lang="en-US"/>
        </a:p>
      </dgm:t>
    </dgm:pt>
    <dgm:pt modelId="{440775ED-99D3-4BD6-9D06-58A38EA0EC48}" type="sibTrans" cxnId="{8D782975-E901-437B-B74A-EF8681B95FB4}">
      <dgm:prSet/>
      <dgm:spPr/>
      <dgm:t>
        <a:bodyPr/>
        <a:lstStyle/>
        <a:p>
          <a:endParaRPr lang="en-US"/>
        </a:p>
      </dgm:t>
    </dgm:pt>
    <dgm:pt modelId="{1667B229-79AE-4417-9D3E-1613CFA20470}">
      <dgm:prSet custT="1"/>
      <dgm:spPr/>
      <dgm:t>
        <a:bodyPr/>
        <a:lstStyle/>
        <a:p>
          <a:r>
            <a:rPr lang="en-US" sz="1100" b="1" dirty="0"/>
            <a:t>Spokane</a:t>
          </a:r>
        </a:p>
      </dgm:t>
    </dgm:pt>
    <dgm:pt modelId="{7F2E0F2C-AE6B-497B-8820-9AB8B5DE51AB}" type="parTrans" cxnId="{EE80F114-EC85-42CB-818F-E904269D02F7}">
      <dgm:prSet/>
      <dgm:spPr/>
      <dgm:t>
        <a:bodyPr/>
        <a:lstStyle/>
        <a:p>
          <a:endParaRPr lang="en-US"/>
        </a:p>
      </dgm:t>
    </dgm:pt>
    <dgm:pt modelId="{EC6CDDA4-6BB7-40E5-8489-71E53C98A345}" type="sibTrans" cxnId="{EE80F114-EC85-42CB-818F-E904269D02F7}">
      <dgm:prSet/>
      <dgm:spPr/>
      <dgm:t>
        <a:bodyPr/>
        <a:lstStyle/>
        <a:p>
          <a:endParaRPr lang="en-US"/>
        </a:p>
      </dgm:t>
    </dgm:pt>
    <dgm:pt modelId="{D85C7ACD-F359-4239-B555-8AB3616FEB1A}">
      <dgm:prSet custT="1"/>
      <dgm:spPr/>
      <dgm:t>
        <a:bodyPr/>
        <a:lstStyle/>
        <a:p>
          <a:r>
            <a:rPr lang="en-US" sz="1100" b="1" dirty="0"/>
            <a:t>South Bend</a:t>
          </a:r>
        </a:p>
      </dgm:t>
    </dgm:pt>
    <dgm:pt modelId="{2A624BF2-2652-4E4C-8325-CE8A960DFB4B}" type="parTrans" cxnId="{3AE7AFE7-8897-44BB-95B5-F3FA9E4F1A54}">
      <dgm:prSet/>
      <dgm:spPr/>
      <dgm:t>
        <a:bodyPr/>
        <a:lstStyle/>
        <a:p>
          <a:endParaRPr lang="en-US"/>
        </a:p>
      </dgm:t>
    </dgm:pt>
    <dgm:pt modelId="{36AE8B00-F4C8-4D88-9B91-9C8786A0EC44}" type="sibTrans" cxnId="{3AE7AFE7-8897-44BB-95B5-F3FA9E4F1A54}">
      <dgm:prSet/>
      <dgm:spPr/>
      <dgm:t>
        <a:bodyPr/>
        <a:lstStyle/>
        <a:p>
          <a:endParaRPr lang="en-US"/>
        </a:p>
      </dgm:t>
    </dgm:pt>
    <dgm:pt modelId="{0BEB67E2-C079-4D6F-8BF6-06309AAC8DAE}">
      <dgm:prSet custT="1"/>
      <dgm:spPr/>
      <dgm:t>
        <a:bodyPr/>
        <a:lstStyle/>
        <a:p>
          <a:r>
            <a:rPr lang="en-US" sz="1100" b="1" dirty="0"/>
            <a:t>Vancouver</a:t>
          </a:r>
        </a:p>
      </dgm:t>
    </dgm:pt>
    <dgm:pt modelId="{BACD1CC4-4DA3-4630-9908-AF419A3D6868}" type="parTrans" cxnId="{8B73783E-DFB5-46E9-B0A1-DBDC279EBFF6}">
      <dgm:prSet/>
      <dgm:spPr/>
      <dgm:t>
        <a:bodyPr/>
        <a:lstStyle/>
        <a:p>
          <a:endParaRPr lang="en-US"/>
        </a:p>
      </dgm:t>
    </dgm:pt>
    <dgm:pt modelId="{790FED1A-4DE5-43CF-96B6-4C7ABF3269BE}" type="sibTrans" cxnId="{8B73783E-DFB5-46E9-B0A1-DBDC279EBFF6}">
      <dgm:prSet/>
      <dgm:spPr/>
      <dgm:t>
        <a:bodyPr/>
        <a:lstStyle/>
        <a:p>
          <a:endParaRPr lang="en-US"/>
        </a:p>
      </dgm:t>
    </dgm:pt>
    <dgm:pt modelId="{F9A9E7A2-9313-46FE-ADA4-C5FEF0A08BC7}">
      <dgm:prSet custT="1"/>
      <dgm:spPr/>
      <dgm:t>
        <a:bodyPr/>
        <a:lstStyle/>
        <a:p>
          <a:r>
            <a:rPr lang="en-US" sz="1100" b="1" dirty="0"/>
            <a:t>Wahkiakum</a:t>
          </a:r>
        </a:p>
      </dgm:t>
    </dgm:pt>
    <dgm:pt modelId="{BC040F98-511E-48E7-A4E2-FFBBF9896E0B}" type="parTrans" cxnId="{748E62B0-ED2E-41A7-8E17-EFDE1994D9C8}">
      <dgm:prSet/>
      <dgm:spPr/>
      <dgm:t>
        <a:bodyPr/>
        <a:lstStyle/>
        <a:p>
          <a:endParaRPr lang="en-US"/>
        </a:p>
      </dgm:t>
    </dgm:pt>
    <dgm:pt modelId="{24F450B4-5B6E-4753-859B-A5E980119DA7}" type="sibTrans" cxnId="{748E62B0-ED2E-41A7-8E17-EFDE1994D9C8}">
      <dgm:prSet/>
      <dgm:spPr/>
      <dgm:t>
        <a:bodyPr/>
        <a:lstStyle/>
        <a:p>
          <a:endParaRPr lang="en-US"/>
        </a:p>
      </dgm:t>
    </dgm:pt>
    <dgm:pt modelId="{AA0BA219-B2CC-4ADE-AC4A-821B75B8FFF3}">
      <dgm:prSet custT="1"/>
      <dgm:spPr/>
      <dgm:t>
        <a:bodyPr/>
        <a:lstStyle/>
        <a:p>
          <a:r>
            <a:rPr lang="en-US" sz="1100" b="1" dirty="0"/>
            <a:t>West Valley</a:t>
          </a:r>
        </a:p>
      </dgm:t>
    </dgm:pt>
    <dgm:pt modelId="{A044585D-B272-4A62-B364-ED596CD4E773}" type="parTrans" cxnId="{3A8A4C16-8A05-42E1-A907-EB7D0628E68E}">
      <dgm:prSet/>
      <dgm:spPr/>
      <dgm:t>
        <a:bodyPr/>
        <a:lstStyle/>
        <a:p>
          <a:endParaRPr lang="en-US"/>
        </a:p>
      </dgm:t>
    </dgm:pt>
    <dgm:pt modelId="{D157A18E-CD63-4D9F-B66E-378EF8268E46}" type="sibTrans" cxnId="{3A8A4C16-8A05-42E1-A907-EB7D0628E68E}">
      <dgm:prSet/>
      <dgm:spPr/>
      <dgm:t>
        <a:bodyPr/>
        <a:lstStyle/>
        <a:p>
          <a:endParaRPr lang="en-US"/>
        </a:p>
      </dgm:t>
    </dgm:pt>
    <dgm:pt modelId="{44111FF9-FB08-4B87-9B15-EC192DD923AB}">
      <dgm:prSet custT="1"/>
      <dgm:spPr/>
      <dgm:t>
        <a:bodyPr/>
        <a:lstStyle/>
        <a:p>
          <a:r>
            <a:rPr lang="en-US" sz="1100" b="1" dirty="0"/>
            <a:t>White Pass </a:t>
          </a:r>
        </a:p>
      </dgm:t>
    </dgm:pt>
    <dgm:pt modelId="{4877CDBF-4D38-46E0-89E2-D0B3A39E9AAD}" type="parTrans" cxnId="{0BB1F0D3-A795-409E-AF9E-7480DB78B17F}">
      <dgm:prSet/>
      <dgm:spPr/>
      <dgm:t>
        <a:bodyPr/>
        <a:lstStyle/>
        <a:p>
          <a:endParaRPr lang="en-US"/>
        </a:p>
      </dgm:t>
    </dgm:pt>
    <dgm:pt modelId="{E600CF3D-CECE-4C00-893F-058F2FCA8860}" type="sibTrans" cxnId="{0BB1F0D3-A795-409E-AF9E-7480DB78B17F}">
      <dgm:prSet/>
      <dgm:spPr/>
      <dgm:t>
        <a:bodyPr/>
        <a:lstStyle/>
        <a:p>
          <a:endParaRPr lang="en-US"/>
        </a:p>
      </dgm:t>
    </dgm:pt>
    <dgm:pt modelId="{C1C8BCD9-212E-4641-9126-AAD847288CE6}">
      <dgm:prSet custT="1"/>
      <dgm:spPr/>
      <dgm:t>
        <a:bodyPr/>
        <a:lstStyle/>
        <a:p>
          <a:r>
            <a:rPr lang="en-US" sz="1100" b="1" dirty="0"/>
            <a:t>Willapa Valley</a:t>
          </a:r>
        </a:p>
      </dgm:t>
    </dgm:pt>
    <dgm:pt modelId="{D654B3AA-9FE7-4507-93B4-389CA80E73DB}" type="parTrans" cxnId="{E7B1A992-7455-4EE7-A7CD-BCAC82B6BCFF}">
      <dgm:prSet/>
      <dgm:spPr/>
      <dgm:t>
        <a:bodyPr/>
        <a:lstStyle/>
        <a:p>
          <a:endParaRPr lang="en-US"/>
        </a:p>
      </dgm:t>
    </dgm:pt>
    <dgm:pt modelId="{A5F8AD54-C78A-486B-880E-5E34F9217768}" type="sibTrans" cxnId="{E7B1A992-7455-4EE7-A7CD-BCAC82B6BCFF}">
      <dgm:prSet/>
      <dgm:spPr/>
      <dgm:t>
        <a:bodyPr/>
        <a:lstStyle/>
        <a:p>
          <a:endParaRPr lang="en-US"/>
        </a:p>
      </dgm:t>
    </dgm:pt>
    <dgm:pt modelId="{894700FB-7401-4F74-B803-8659F6FCAA78}">
      <dgm:prSet custT="1"/>
      <dgm:spPr/>
      <dgm:t>
        <a:bodyPr/>
        <a:lstStyle/>
        <a:p>
          <a:r>
            <a:rPr lang="en-US" sz="1100" b="1" dirty="0"/>
            <a:t>Wilson Creek</a:t>
          </a:r>
        </a:p>
      </dgm:t>
    </dgm:pt>
    <dgm:pt modelId="{A3643045-D0A5-4754-9BA5-930A3B674565}" type="parTrans" cxnId="{97296D2E-73B9-4D98-B48B-F0D21FA8D3C8}">
      <dgm:prSet/>
      <dgm:spPr/>
      <dgm:t>
        <a:bodyPr/>
        <a:lstStyle/>
        <a:p>
          <a:endParaRPr lang="en-US"/>
        </a:p>
      </dgm:t>
    </dgm:pt>
    <dgm:pt modelId="{ECBE4645-4F06-4DAB-A2AE-2AA72710C4A2}" type="sibTrans" cxnId="{97296D2E-73B9-4D98-B48B-F0D21FA8D3C8}">
      <dgm:prSet/>
      <dgm:spPr/>
      <dgm:t>
        <a:bodyPr/>
        <a:lstStyle/>
        <a:p>
          <a:endParaRPr lang="en-US"/>
        </a:p>
      </dgm:t>
    </dgm:pt>
    <dgm:pt modelId="{0FB1FC6E-F910-4056-89BA-70F4E2FED36F}" type="pres">
      <dgm:prSet presAssocID="{4FBC038D-E61A-4F31-92B2-D0890A546C1A}" presName="diagram" presStyleCnt="0">
        <dgm:presLayoutVars>
          <dgm:dir/>
          <dgm:resizeHandles val="exact"/>
        </dgm:presLayoutVars>
      </dgm:prSet>
      <dgm:spPr/>
    </dgm:pt>
    <dgm:pt modelId="{E69D96FF-E54E-45DA-AD3E-40B1A69F050E}" type="pres">
      <dgm:prSet presAssocID="{78EF38CA-E932-4D1B-AEF4-9EC27971F77B}" presName="node" presStyleLbl="node1" presStyleIdx="0" presStyleCnt="26">
        <dgm:presLayoutVars>
          <dgm:bulletEnabled val="1"/>
        </dgm:presLayoutVars>
      </dgm:prSet>
      <dgm:spPr/>
    </dgm:pt>
    <dgm:pt modelId="{C9BA046E-42F5-4872-9C61-5C2D1C92161A}" type="pres">
      <dgm:prSet presAssocID="{4AB3DAD9-B8D4-45D1-921D-255E97241CF8}" presName="sibTrans" presStyleCnt="0"/>
      <dgm:spPr/>
    </dgm:pt>
    <dgm:pt modelId="{465DF1ED-8F8A-4D8F-8288-0782C3544155}" type="pres">
      <dgm:prSet presAssocID="{B0CF0829-BF0F-44DD-8E44-12DE5123E0CF}" presName="node" presStyleLbl="node1" presStyleIdx="1" presStyleCnt="26">
        <dgm:presLayoutVars>
          <dgm:bulletEnabled val="1"/>
        </dgm:presLayoutVars>
      </dgm:prSet>
      <dgm:spPr/>
    </dgm:pt>
    <dgm:pt modelId="{565A75C0-2FA0-4DDC-83A2-D98940A4A305}" type="pres">
      <dgm:prSet presAssocID="{24043EE4-FBE7-4EC0-8404-19FB89A011FA}" presName="sibTrans" presStyleCnt="0"/>
      <dgm:spPr/>
    </dgm:pt>
    <dgm:pt modelId="{B479D694-F7B5-4306-AE88-117C9DF211CB}" type="pres">
      <dgm:prSet presAssocID="{79E8C3F6-E05E-4EC7-946E-0EB0D4A9E7D8}" presName="node" presStyleLbl="node1" presStyleIdx="2" presStyleCnt="26">
        <dgm:presLayoutVars>
          <dgm:bulletEnabled val="1"/>
        </dgm:presLayoutVars>
      </dgm:prSet>
      <dgm:spPr/>
    </dgm:pt>
    <dgm:pt modelId="{49EF63D0-3ED4-470F-BEB0-768D86139D4B}" type="pres">
      <dgm:prSet presAssocID="{7890CDBC-A06A-43C5-968D-081AF9AD8EA8}" presName="sibTrans" presStyleCnt="0"/>
      <dgm:spPr/>
    </dgm:pt>
    <dgm:pt modelId="{211FD0EB-28E4-472B-A499-78A4472E9D45}" type="pres">
      <dgm:prSet presAssocID="{94B5D302-CE38-4343-8385-0DDDAA340B3D}" presName="node" presStyleLbl="node1" presStyleIdx="3" presStyleCnt="26">
        <dgm:presLayoutVars>
          <dgm:bulletEnabled val="1"/>
        </dgm:presLayoutVars>
      </dgm:prSet>
      <dgm:spPr/>
    </dgm:pt>
    <dgm:pt modelId="{34E6A0CD-5A05-4BA8-AB0E-33F1F74C1F82}" type="pres">
      <dgm:prSet presAssocID="{6816AD43-DEB3-4045-AC0F-FBE08EAF3946}" presName="sibTrans" presStyleCnt="0"/>
      <dgm:spPr/>
    </dgm:pt>
    <dgm:pt modelId="{2C9D30A2-E9D4-4703-9FDD-512E684BB4CE}" type="pres">
      <dgm:prSet presAssocID="{6D3E843E-BC3C-4FF4-A672-B907DB21CFC4}" presName="node" presStyleLbl="node1" presStyleIdx="4" presStyleCnt="26">
        <dgm:presLayoutVars>
          <dgm:bulletEnabled val="1"/>
        </dgm:presLayoutVars>
      </dgm:prSet>
      <dgm:spPr/>
    </dgm:pt>
    <dgm:pt modelId="{BA7307F2-8177-4BA8-829A-4C170317C318}" type="pres">
      <dgm:prSet presAssocID="{0ACA9AF2-6B7A-40D8-87A9-0D04768345D7}" presName="sibTrans" presStyleCnt="0"/>
      <dgm:spPr/>
    </dgm:pt>
    <dgm:pt modelId="{4661C389-264B-4FA0-90EA-032D6DAF8CA4}" type="pres">
      <dgm:prSet presAssocID="{48F8303E-CEAC-4069-920D-E3F31E8FADF0}" presName="node" presStyleLbl="node1" presStyleIdx="5" presStyleCnt="26">
        <dgm:presLayoutVars>
          <dgm:bulletEnabled val="1"/>
        </dgm:presLayoutVars>
      </dgm:prSet>
      <dgm:spPr/>
    </dgm:pt>
    <dgm:pt modelId="{0E3E21EC-A724-4722-8CBC-A4DDA8DBC104}" type="pres">
      <dgm:prSet presAssocID="{A46D9D5F-AAAF-4DDF-A9B9-8FCBFE220ACD}" presName="sibTrans" presStyleCnt="0"/>
      <dgm:spPr/>
    </dgm:pt>
    <dgm:pt modelId="{D21FE76D-515F-459F-9344-379EA9F1345D}" type="pres">
      <dgm:prSet presAssocID="{6E849551-8B35-4434-AA9F-226E9B57931A}" presName="node" presStyleLbl="node1" presStyleIdx="6" presStyleCnt="26">
        <dgm:presLayoutVars>
          <dgm:bulletEnabled val="1"/>
        </dgm:presLayoutVars>
      </dgm:prSet>
      <dgm:spPr/>
    </dgm:pt>
    <dgm:pt modelId="{372F44EA-C7B8-410D-B785-B98EA839861D}" type="pres">
      <dgm:prSet presAssocID="{E830B35A-D52F-4655-A653-596137D9D7CB}" presName="sibTrans" presStyleCnt="0"/>
      <dgm:spPr/>
    </dgm:pt>
    <dgm:pt modelId="{24F46FA7-6DB6-4F05-A231-CB943AAC10C0}" type="pres">
      <dgm:prSet presAssocID="{DE96A125-90C5-481F-A72C-08709388732B}" presName="node" presStyleLbl="node1" presStyleIdx="7" presStyleCnt="26">
        <dgm:presLayoutVars>
          <dgm:bulletEnabled val="1"/>
        </dgm:presLayoutVars>
      </dgm:prSet>
      <dgm:spPr/>
    </dgm:pt>
    <dgm:pt modelId="{B0149C54-CE5F-449E-84A4-C01356ACC89D}" type="pres">
      <dgm:prSet presAssocID="{1F712CA8-F332-40B7-BC9B-4C5C6A285C7F}" presName="sibTrans" presStyleCnt="0"/>
      <dgm:spPr/>
    </dgm:pt>
    <dgm:pt modelId="{4E5378C2-BAAE-4652-8458-70BEB8DFA36C}" type="pres">
      <dgm:prSet presAssocID="{26E6D77E-2837-412C-A9A4-72DEECD46C03}" presName="node" presStyleLbl="node1" presStyleIdx="8" presStyleCnt="26">
        <dgm:presLayoutVars>
          <dgm:bulletEnabled val="1"/>
        </dgm:presLayoutVars>
      </dgm:prSet>
      <dgm:spPr/>
    </dgm:pt>
    <dgm:pt modelId="{E48DBB21-510D-485F-9732-B26880E60AED}" type="pres">
      <dgm:prSet presAssocID="{0DB8AE44-3666-4247-81CA-6F1AC3E85921}" presName="sibTrans" presStyleCnt="0"/>
      <dgm:spPr/>
    </dgm:pt>
    <dgm:pt modelId="{FF9D4D08-187E-45F7-9B2D-C0AA033110E4}" type="pres">
      <dgm:prSet presAssocID="{D0323F7D-94A4-4BC0-92D5-E3565C141AAF}" presName="node" presStyleLbl="node1" presStyleIdx="9" presStyleCnt="26">
        <dgm:presLayoutVars>
          <dgm:bulletEnabled val="1"/>
        </dgm:presLayoutVars>
      </dgm:prSet>
      <dgm:spPr/>
    </dgm:pt>
    <dgm:pt modelId="{666FC351-6422-456B-A07C-A3B428F020C5}" type="pres">
      <dgm:prSet presAssocID="{AF79C3AB-7C7C-4F9B-A2A1-EAE7F8DCD7FB}" presName="sibTrans" presStyleCnt="0"/>
      <dgm:spPr/>
    </dgm:pt>
    <dgm:pt modelId="{332F0B9D-B23D-478E-B213-4D1C9898A3C4}" type="pres">
      <dgm:prSet presAssocID="{3919647E-6643-4806-A468-0F5BCA0AA421}" presName="node" presStyleLbl="node1" presStyleIdx="10" presStyleCnt="26">
        <dgm:presLayoutVars>
          <dgm:bulletEnabled val="1"/>
        </dgm:presLayoutVars>
      </dgm:prSet>
      <dgm:spPr/>
    </dgm:pt>
    <dgm:pt modelId="{C55B2C88-8557-42BD-AF7B-8FD74DC9776D}" type="pres">
      <dgm:prSet presAssocID="{4461C5E3-18A9-49F9-AC28-7B3C762D98AD}" presName="sibTrans" presStyleCnt="0"/>
      <dgm:spPr/>
    </dgm:pt>
    <dgm:pt modelId="{C7FA16B7-8C7F-4F08-B3C6-16E5119D4852}" type="pres">
      <dgm:prSet presAssocID="{232F9B05-B1DA-41D5-A9F0-97BA31527F74}" presName="node" presStyleLbl="node1" presStyleIdx="11" presStyleCnt="26">
        <dgm:presLayoutVars>
          <dgm:bulletEnabled val="1"/>
        </dgm:presLayoutVars>
      </dgm:prSet>
      <dgm:spPr/>
    </dgm:pt>
    <dgm:pt modelId="{46DC03F5-414B-412E-8389-ECE89D66D45D}" type="pres">
      <dgm:prSet presAssocID="{86DE8FCA-17CA-4785-9653-509869AEE1F5}" presName="sibTrans" presStyleCnt="0"/>
      <dgm:spPr/>
    </dgm:pt>
    <dgm:pt modelId="{ADA06970-848E-4D87-A50C-A7188754C51D}" type="pres">
      <dgm:prSet presAssocID="{EC2F9C4F-1496-4E7A-A6FB-9061A2CD57AA}" presName="node" presStyleLbl="node1" presStyleIdx="12" presStyleCnt="26">
        <dgm:presLayoutVars>
          <dgm:bulletEnabled val="1"/>
        </dgm:presLayoutVars>
      </dgm:prSet>
      <dgm:spPr/>
    </dgm:pt>
    <dgm:pt modelId="{DC2C42F4-845A-4B90-BD70-D3CF52DEF39A}" type="pres">
      <dgm:prSet presAssocID="{13A3951B-F9B8-49C0-9AD9-CD091D0EE79B}" presName="sibTrans" presStyleCnt="0"/>
      <dgm:spPr/>
    </dgm:pt>
    <dgm:pt modelId="{5778A9D6-C723-4555-90C4-4574DFAF31C2}" type="pres">
      <dgm:prSet presAssocID="{D15014C9-7E66-4CB7-8002-41FFBBE570D5}" presName="node" presStyleLbl="node1" presStyleIdx="13" presStyleCnt="26">
        <dgm:presLayoutVars>
          <dgm:bulletEnabled val="1"/>
        </dgm:presLayoutVars>
      </dgm:prSet>
      <dgm:spPr/>
    </dgm:pt>
    <dgm:pt modelId="{FA1EA749-DEAA-4E96-8105-D2B610092719}" type="pres">
      <dgm:prSet presAssocID="{86720235-5B26-41B8-B706-C56343BF5430}" presName="sibTrans" presStyleCnt="0"/>
      <dgm:spPr/>
    </dgm:pt>
    <dgm:pt modelId="{8D469A4C-F81E-4DB1-B9EE-ECC12CBF7A24}" type="pres">
      <dgm:prSet presAssocID="{6E6DD9FA-D03B-423E-8C8A-CFDC86167A37}" presName="node" presStyleLbl="node1" presStyleIdx="14" presStyleCnt="26">
        <dgm:presLayoutVars>
          <dgm:bulletEnabled val="1"/>
        </dgm:presLayoutVars>
      </dgm:prSet>
      <dgm:spPr/>
    </dgm:pt>
    <dgm:pt modelId="{6F8D1828-1572-4957-97D7-3740F633E5A7}" type="pres">
      <dgm:prSet presAssocID="{F561AF6C-EDE2-4E5E-BA8D-D095BD9A5437}" presName="sibTrans" presStyleCnt="0"/>
      <dgm:spPr/>
    </dgm:pt>
    <dgm:pt modelId="{200C906D-E4CF-4EDD-86F5-14C7630F929E}" type="pres">
      <dgm:prSet presAssocID="{AF6B1067-56C6-4BB9-AB81-D1ED5A423AE9}" presName="node" presStyleLbl="node1" presStyleIdx="15" presStyleCnt="26">
        <dgm:presLayoutVars>
          <dgm:bulletEnabled val="1"/>
        </dgm:presLayoutVars>
      </dgm:prSet>
      <dgm:spPr/>
    </dgm:pt>
    <dgm:pt modelId="{FB36F1D7-CEEB-4FDD-930C-5D44A8F2B1A3}" type="pres">
      <dgm:prSet presAssocID="{DD595564-C3EC-4C4A-89DF-D420F377F474}" presName="sibTrans" presStyleCnt="0"/>
      <dgm:spPr/>
    </dgm:pt>
    <dgm:pt modelId="{49E3AB55-4896-4BE3-BA80-900D4329B2AB}" type="pres">
      <dgm:prSet presAssocID="{9AA9293F-63D6-4F11-B48A-B15E0AA4149C}" presName="node" presStyleLbl="node1" presStyleIdx="16" presStyleCnt="26">
        <dgm:presLayoutVars>
          <dgm:bulletEnabled val="1"/>
        </dgm:presLayoutVars>
      </dgm:prSet>
      <dgm:spPr/>
    </dgm:pt>
    <dgm:pt modelId="{F1030A5B-F453-4E52-A4CC-554B20F2CFB3}" type="pres">
      <dgm:prSet presAssocID="{96029888-5B51-43CF-A8C2-C6BDDBB2F709}" presName="sibTrans" presStyleCnt="0"/>
      <dgm:spPr/>
    </dgm:pt>
    <dgm:pt modelId="{F6321331-5193-4333-8DEF-60C448B1C8F3}" type="pres">
      <dgm:prSet presAssocID="{A4968F1E-7606-4ACC-B051-C15AD2DC2125}" presName="node" presStyleLbl="node1" presStyleIdx="17" presStyleCnt="26">
        <dgm:presLayoutVars>
          <dgm:bulletEnabled val="1"/>
        </dgm:presLayoutVars>
      </dgm:prSet>
      <dgm:spPr/>
    </dgm:pt>
    <dgm:pt modelId="{AF8ACF5F-8E6A-4553-9986-65439A1AC13E}" type="pres">
      <dgm:prSet presAssocID="{440775ED-99D3-4BD6-9D06-58A38EA0EC48}" presName="sibTrans" presStyleCnt="0"/>
      <dgm:spPr/>
    </dgm:pt>
    <dgm:pt modelId="{1B1AB95E-3875-4373-80FB-1A3440C587D9}" type="pres">
      <dgm:prSet presAssocID="{1667B229-79AE-4417-9D3E-1613CFA20470}" presName="node" presStyleLbl="node1" presStyleIdx="18" presStyleCnt="26">
        <dgm:presLayoutVars>
          <dgm:bulletEnabled val="1"/>
        </dgm:presLayoutVars>
      </dgm:prSet>
      <dgm:spPr/>
    </dgm:pt>
    <dgm:pt modelId="{78A2D24B-643B-4104-B672-B01EA5F9535D}" type="pres">
      <dgm:prSet presAssocID="{EC6CDDA4-6BB7-40E5-8489-71E53C98A345}" presName="sibTrans" presStyleCnt="0"/>
      <dgm:spPr/>
    </dgm:pt>
    <dgm:pt modelId="{421AD975-2923-42A5-A180-E2114C7FE75A}" type="pres">
      <dgm:prSet presAssocID="{D85C7ACD-F359-4239-B555-8AB3616FEB1A}" presName="node" presStyleLbl="node1" presStyleIdx="19" presStyleCnt="26">
        <dgm:presLayoutVars>
          <dgm:bulletEnabled val="1"/>
        </dgm:presLayoutVars>
      </dgm:prSet>
      <dgm:spPr/>
    </dgm:pt>
    <dgm:pt modelId="{CCDE2690-7A86-4D94-A15F-8FAACC72BE5F}" type="pres">
      <dgm:prSet presAssocID="{36AE8B00-F4C8-4D88-9B91-9C8786A0EC44}" presName="sibTrans" presStyleCnt="0"/>
      <dgm:spPr/>
    </dgm:pt>
    <dgm:pt modelId="{092100BE-9B74-4B75-A654-61A0997BCE43}" type="pres">
      <dgm:prSet presAssocID="{0BEB67E2-C079-4D6F-8BF6-06309AAC8DAE}" presName="node" presStyleLbl="node1" presStyleIdx="20" presStyleCnt="26">
        <dgm:presLayoutVars>
          <dgm:bulletEnabled val="1"/>
        </dgm:presLayoutVars>
      </dgm:prSet>
      <dgm:spPr/>
    </dgm:pt>
    <dgm:pt modelId="{19C3E988-7001-4E99-9D50-2809E0F842E3}" type="pres">
      <dgm:prSet presAssocID="{790FED1A-4DE5-43CF-96B6-4C7ABF3269BE}" presName="sibTrans" presStyleCnt="0"/>
      <dgm:spPr/>
    </dgm:pt>
    <dgm:pt modelId="{EFAE9283-246C-4464-BD1E-44AC5A6D421B}" type="pres">
      <dgm:prSet presAssocID="{F9A9E7A2-9313-46FE-ADA4-C5FEF0A08BC7}" presName="node" presStyleLbl="node1" presStyleIdx="21" presStyleCnt="26">
        <dgm:presLayoutVars>
          <dgm:bulletEnabled val="1"/>
        </dgm:presLayoutVars>
      </dgm:prSet>
      <dgm:spPr/>
    </dgm:pt>
    <dgm:pt modelId="{465F7F0F-4F97-447C-8F97-DE3AA4DB956C}" type="pres">
      <dgm:prSet presAssocID="{24F450B4-5B6E-4753-859B-A5E980119DA7}" presName="sibTrans" presStyleCnt="0"/>
      <dgm:spPr/>
    </dgm:pt>
    <dgm:pt modelId="{25024C08-2140-4E00-82C9-AFF6C5A80C2A}" type="pres">
      <dgm:prSet presAssocID="{AA0BA219-B2CC-4ADE-AC4A-821B75B8FFF3}" presName="node" presStyleLbl="node1" presStyleIdx="22" presStyleCnt="26">
        <dgm:presLayoutVars>
          <dgm:bulletEnabled val="1"/>
        </dgm:presLayoutVars>
      </dgm:prSet>
      <dgm:spPr/>
    </dgm:pt>
    <dgm:pt modelId="{AFFA5DB4-ED16-40CD-BB40-25E7E084B495}" type="pres">
      <dgm:prSet presAssocID="{D157A18E-CD63-4D9F-B66E-378EF8268E46}" presName="sibTrans" presStyleCnt="0"/>
      <dgm:spPr/>
    </dgm:pt>
    <dgm:pt modelId="{51A925B0-C146-4729-A538-3354B55D4D5C}" type="pres">
      <dgm:prSet presAssocID="{44111FF9-FB08-4B87-9B15-EC192DD923AB}" presName="node" presStyleLbl="node1" presStyleIdx="23" presStyleCnt="26">
        <dgm:presLayoutVars>
          <dgm:bulletEnabled val="1"/>
        </dgm:presLayoutVars>
      </dgm:prSet>
      <dgm:spPr/>
    </dgm:pt>
    <dgm:pt modelId="{EE574CBC-5FF3-4D29-AADF-A3DE21F3AF98}" type="pres">
      <dgm:prSet presAssocID="{E600CF3D-CECE-4C00-893F-058F2FCA8860}" presName="sibTrans" presStyleCnt="0"/>
      <dgm:spPr/>
    </dgm:pt>
    <dgm:pt modelId="{5D380812-3C5D-4B9E-9037-A41444943C0C}" type="pres">
      <dgm:prSet presAssocID="{C1C8BCD9-212E-4641-9126-AAD847288CE6}" presName="node" presStyleLbl="node1" presStyleIdx="24" presStyleCnt="26">
        <dgm:presLayoutVars>
          <dgm:bulletEnabled val="1"/>
        </dgm:presLayoutVars>
      </dgm:prSet>
      <dgm:spPr/>
    </dgm:pt>
    <dgm:pt modelId="{D127D6A7-9312-4744-BEF0-C1C92AD25D93}" type="pres">
      <dgm:prSet presAssocID="{A5F8AD54-C78A-486B-880E-5E34F9217768}" presName="sibTrans" presStyleCnt="0"/>
      <dgm:spPr/>
    </dgm:pt>
    <dgm:pt modelId="{D4EFF35A-998F-433F-9AE5-7055D4073FC9}" type="pres">
      <dgm:prSet presAssocID="{894700FB-7401-4F74-B803-8659F6FCAA78}" presName="node" presStyleLbl="node1" presStyleIdx="25" presStyleCnt="26">
        <dgm:presLayoutVars>
          <dgm:bulletEnabled val="1"/>
        </dgm:presLayoutVars>
      </dgm:prSet>
      <dgm:spPr/>
    </dgm:pt>
  </dgm:ptLst>
  <dgm:cxnLst>
    <dgm:cxn modelId="{B1F7B504-B047-49AC-9DDA-82F5FACEAD0C}" type="presOf" srcId="{94B5D302-CE38-4343-8385-0DDDAA340B3D}" destId="{211FD0EB-28E4-472B-A499-78A4472E9D45}" srcOrd="0" destOrd="0" presId="urn:microsoft.com/office/officeart/2005/8/layout/default"/>
    <dgm:cxn modelId="{8C3A9D05-7C1C-4D9A-8AB3-F414E28531E8}" srcId="{4FBC038D-E61A-4F31-92B2-D0890A546C1A}" destId="{94B5D302-CE38-4343-8385-0DDDAA340B3D}" srcOrd="3" destOrd="0" parTransId="{D22EDB7C-D71A-4E59-B305-CEAFD4A73393}" sibTransId="{6816AD43-DEB3-4045-AC0F-FBE08EAF3946}"/>
    <dgm:cxn modelId="{EE80F114-EC85-42CB-818F-E904269D02F7}" srcId="{4FBC038D-E61A-4F31-92B2-D0890A546C1A}" destId="{1667B229-79AE-4417-9D3E-1613CFA20470}" srcOrd="18" destOrd="0" parTransId="{7F2E0F2C-AE6B-497B-8820-9AB8B5DE51AB}" sibTransId="{EC6CDDA4-6BB7-40E5-8489-71E53C98A345}"/>
    <dgm:cxn modelId="{3A8A4C16-8A05-42E1-A907-EB7D0628E68E}" srcId="{4FBC038D-E61A-4F31-92B2-D0890A546C1A}" destId="{AA0BA219-B2CC-4ADE-AC4A-821B75B8FFF3}" srcOrd="22" destOrd="0" parTransId="{A044585D-B272-4A62-B364-ED596CD4E773}" sibTransId="{D157A18E-CD63-4D9F-B66E-378EF8268E46}"/>
    <dgm:cxn modelId="{FC94391C-243F-4936-B3F3-4E54665836CD}" srcId="{4FBC038D-E61A-4F31-92B2-D0890A546C1A}" destId="{48F8303E-CEAC-4069-920D-E3F31E8FADF0}" srcOrd="5" destOrd="0" parTransId="{2E356806-BC29-467D-BDD5-522D0E4D8C6C}" sibTransId="{A46D9D5F-AAAF-4DDF-A9B9-8FCBFE220ACD}"/>
    <dgm:cxn modelId="{E149AA23-333C-413A-B467-4B61BAE56CCD}" type="presOf" srcId="{A4968F1E-7606-4ACC-B051-C15AD2DC2125}" destId="{F6321331-5193-4333-8DEF-60C448B1C8F3}" srcOrd="0" destOrd="0" presId="urn:microsoft.com/office/officeart/2005/8/layout/default"/>
    <dgm:cxn modelId="{559AFA2B-41DB-475D-B95F-0D0B9FA8421A}" srcId="{4FBC038D-E61A-4F31-92B2-D0890A546C1A}" destId="{9AA9293F-63D6-4F11-B48A-B15E0AA4149C}" srcOrd="16" destOrd="0" parTransId="{7C424B90-E190-4D8F-8DEC-7F54C538578F}" sibTransId="{96029888-5B51-43CF-A8C2-C6BDDBB2F709}"/>
    <dgm:cxn modelId="{E4020C2D-ECD3-4AB6-9100-361B0AEFB2D4}" srcId="{4FBC038D-E61A-4F31-92B2-D0890A546C1A}" destId="{232F9B05-B1DA-41D5-A9F0-97BA31527F74}" srcOrd="11" destOrd="0" parTransId="{8B9B3449-8FDD-45DB-AE39-6130D824B905}" sibTransId="{86DE8FCA-17CA-4785-9653-509869AEE1F5}"/>
    <dgm:cxn modelId="{57F2052E-CA4F-4823-9D2E-D148F2E801F9}" type="presOf" srcId="{D0323F7D-94A4-4BC0-92D5-E3565C141AAF}" destId="{FF9D4D08-187E-45F7-9B2D-C0AA033110E4}" srcOrd="0" destOrd="0" presId="urn:microsoft.com/office/officeart/2005/8/layout/default"/>
    <dgm:cxn modelId="{97296D2E-73B9-4D98-B48B-F0D21FA8D3C8}" srcId="{4FBC038D-E61A-4F31-92B2-D0890A546C1A}" destId="{894700FB-7401-4F74-B803-8659F6FCAA78}" srcOrd="25" destOrd="0" parTransId="{A3643045-D0A5-4754-9BA5-930A3B674565}" sibTransId="{ECBE4645-4F06-4DAB-A2AE-2AA72710C4A2}"/>
    <dgm:cxn modelId="{F607A830-E227-44D8-800E-1D6C32F98A94}" srcId="{4FBC038D-E61A-4F31-92B2-D0890A546C1A}" destId="{AF6B1067-56C6-4BB9-AB81-D1ED5A423AE9}" srcOrd="15" destOrd="0" parTransId="{4B3A3D51-1B42-4155-B32B-3A32AC31AD64}" sibTransId="{DD595564-C3EC-4C4A-89DF-D420F377F474}"/>
    <dgm:cxn modelId="{009F1333-C669-43E2-ABD7-B456A2885BBE}" type="presOf" srcId="{48F8303E-CEAC-4069-920D-E3F31E8FADF0}" destId="{4661C389-264B-4FA0-90EA-032D6DAF8CA4}" srcOrd="0" destOrd="0" presId="urn:microsoft.com/office/officeart/2005/8/layout/default"/>
    <dgm:cxn modelId="{8B73783E-DFB5-46E9-B0A1-DBDC279EBFF6}" srcId="{4FBC038D-E61A-4F31-92B2-D0890A546C1A}" destId="{0BEB67E2-C079-4D6F-8BF6-06309AAC8DAE}" srcOrd="20" destOrd="0" parTransId="{BACD1CC4-4DA3-4630-9908-AF419A3D6868}" sibTransId="{790FED1A-4DE5-43CF-96B6-4C7ABF3269BE}"/>
    <dgm:cxn modelId="{127DC45B-1787-4CFF-B5F9-EB7B0EF6168B}" srcId="{4FBC038D-E61A-4F31-92B2-D0890A546C1A}" destId="{B0CF0829-BF0F-44DD-8E44-12DE5123E0CF}" srcOrd="1" destOrd="0" parTransId="{C663E349-825A-4D0A-989A-EF613CEBEE20}" sibTransId="{24043EE4-FBE7-4EC0-8404-19FB89A011FA}"/>
    <dgm:cxn modelId="{1F43CC5F-E968-47D2-856A-3681CB820A08}" srcId="{4FBC038D-E61A-4F31-92B2-D0890A546C1A}" destId="{79E8C3F6-E05E-4EC7-946E-0EB0D4A9E7D8}" srcOrd="2" destOrd="0" parTransId="{6C04B1D6-2F9A-4754-AFC4-5523996C6338}" sibTransId="{7890CDBC-A06A-43C5-968D-081AF9AD8EA8}"/>
    <dgm:cxn modelId="{AB8A9260-360C-41FD-84C3-4979BEE12CD2}" type="presOf" srcId="{6D3E843E-BC3C-4FF4-A672-B907DB21CFC4}" destId="{2C9D30A2-E9D4-4703-9FDD-512E684BB4CE}" srcOrd="0" destOrd="0" presId="urn:microsoft.com/office/officeart/2005/8/layout/default"/>
    <dgm:cxn modelId="{55B94161-7DE3-479A-A47B-46714A568856}" type="presOf" srcId="{44111FF9-FB08-4B87-9B15-EC192DD923AB}" destId="{51A925B0-C146-4729-A538-3354B55D4D5C}" srcOrd="0" destOrd="0" presId="urn:microsoft.com/office/officeart/2005/8/layout/default"/>
    <dgm:cxn modelId="{B13F8E46-1AB6-4042-974F-E4568737F1DE}" type="presOf" srcId="{AF6B1067-56C6-4BB9-AB81-D1ED5A423AE9}" destId="{200C906D-E4CF-4EDD-86F5-14C7630F929E}" srcOrd="0" destOrd="0" presId="urn:microsoft.com/office/officeart/2005/8/layout/default"/>
    <dgm:cxn modelId="{E9A1E549-F929-4E33-B795-6349F805414C}" srcId="{4FBC038D-E61A-4F31-92B2-D0890A546C1A}" destId="{D15014C9-7E66-4CB7-8002-41FFBBE570D5}" srcOrd="13" destOrd="0" parTransId="{F0AEAC50-726D-434E-A340-34CFEDC327F2}" sibTransId="{86720235-5B26-41B8-B706-C56343BF5430}"/>
    <dgm:cxn modelId="{F986864A-23FE-43F6-8F13-6D059A5E6093}" srcId="{4FBC038D-E61A-4F31-92B2-D0890A546C1A}" destId="{DE96A125-90C5-481F-A72C-08709388732B}" srcOrd="7" destOrd="0" parTransId="{DA11107E-3245-457D-97B7-1BF667E436C8}" sibTransId="{1F712CA8-F332-40B7-BC9B-4C5C6A285C7F}"/>
    <dgm:cxn modelId="{8D782975-E901-437B-B74A-EF8681B95FB4}" srcId="{4FBC038D-E61A-4F31-92B2-D0890A546C1A}" destId="{A4968F1E-7606-4ACC-B051-C15AD2DC2125}" srcOrd="17" destOrd="0" parTransId="{364EFA85-8985-4919-AE47-55D2C977D7A6}" sibTransId="{440775ED-99D3-4BD6-9D06-58A38EA0EC48}"/>
    <dgm:cxn modelId="{DF86FF56-83E1-4F10-8A67-87B5EBABEC78}" type="presOf" srcId="{D15014C9-7E66-4CB7-8002-41FFBBE570D5}" destId="{5778A9D6-C723-4555-90C4-4574DFAF31C2}" srcOrd="0" destOrd="0" presId="urn:microsoft.com/office/officeart/2005/8/layout/default"/>
    <dgm:cxn modelId="{839B5259-CE0F-42BD-8387-065D6E71C625}" type="presOf" srcId="{894700FB-7401-4F74-B803-8659F6FCAA78}" destId="{D4EFF35A-998F-433F-9AE5-7055D4073FC9}" srcOrd="0" destOrd="0" presId="urn:microsoft.com/office/officeart/2005/8/layout/default"/>
    <dgm:cxn modelId="{27050C7E-8116-43AE-A068-49D9289C462E}" srcId="{4FBC038D-E61A-4F31-92B2-D0890A546C1A}" destId="{26E6D77E-2837-412C-A9A4-72DEECD46C03}" srcOrd="8" destOrd="0" parTransId="{7F5E5D1A-BC5D-42AC-926A-CFE5A247E193}" sibTransId="{0DB8AE44-3666-4247-81CA-6F1AC3E85921}"/>
    <dgm:cxn modelId="{520ECC7F-86F8-4391-A1F4-DF3B17DE2E81}" type="presOf" srcId="{26E6D77E-2837-412C-A9A4-72DEECD46C03}" destId="{4E5378C2-BAAE-4652-8458-70BEB8DFA36C}" srcOrd="0" destOrd="0" presId="urn:microsoft.com/office/officeart/2005/8/layout/default"/>
    <dgm:cxn modelId="{7B1F2185-80E0-412E-9CEA-429227B34BA2}" type="presOf" srcId="{AA0BA219-B2CC-4ADE-AC4A-821B75B8FFF3}" destId="{25024C08-2140-4E00-82C9-AFF6C5A80C2A}" srcOrd="0" destOrd="0" presId="urn:microsoft.com/office/officeart/2005/8/layout/default"/>
    <dgm:cxn modelId="{41360D86-D9FE-4A01-979A-CDC41D8BA4FC}" srcId="{4FBC038D-E61A-4F31-92B2-D0890A546C1A}" destId="{3919647E-6643-4806-A468-0F5BCA0AA421}" srcOrd="10" destOrd="0" parTransId="{218EF3D2-DFD3-4D4D-AE4E-E606B0841B55}" sibTransId="{4461C5E3-18A9-49F9-AC28-7B3C762D98AD}"/>
    <dgm:cxn modelId="{57433B87-112B-4D6A-B565-6C1ED9657A9C}" srcId="{4FBC038D-E61A-4F31-92B2-D0890A546C1A}" destId="{EC2F9C4F-1496-4E7A-A6FB-9061A2CD57AA}" srcOrd="12" destOrd="0" parTransId="{B255ADA7-F094-4E5C-B84D-272924DFDC9F}" sibTransId="{13A3951B-F9B8-49C0-9AD9-CD091D0EE79B}"/>
    <dgm:cxn modelId="{AFAA6187-68A3-4FA7-9194-BB2F2B25A878}" type="presOf" srcId="{B0CF0829-BF0F-44DD-8E44-12DE5123E0CF}" destId="{465DF1ED-8F8A-4D8F-8288-0782C3544155}" srcOrd="0" destOrd="0" presId="urn:microsoft.com/office/officeart/2005/8/layout/default"/>
    <dgm:cxn modelId="{ED40C68C-1A3A-4B77-9CDC-F8B4CCA46D82}" srcId="{4FBC038D-E61A-4F31-92B2-D0890A546C1A}" destId="{D0323F7D-94A4-4BC0-92D5-E3565C141AAF}" srcOrd="9" destOrd="0" parTransId="{79A00BDA-4C19-4CE6-B312-DF2E37DD945A}" sibTransId="{AF79C3AB-7C7C-4F9B-A2A1-EAE7F8DCD7FB}"/>
    <dgm:cxn modelId="{E7B1A992-7455-4EE7-A7CD-BCAC82B6BCFF}" srcId="{4FBC038D-E61A-4F31-92B2-D0890A546C1A}" destId="{C1C8BCD9-212E-4641-9126-AAD847288CE6}" srcOrd="24" destOrd="0" parTransId="{D654B3AA-9FE7-4507-93B4-389CA80E73DB}" sibTransId="{A5F8AD54-C78A-486B-880E-5E34F9217768}"/>
    <dgm:cxn modelId="{059EDD9A-E613-418F-843D-AD8003F6AF2A}" type="presOf" srcId="{D85C7ACD-F359-4239-B555-8AB3616FEB1A}" destId="{421AD975-2923-42A5-A180-E2114C7FE75A}" srcOrd="0" destOrd="0" presId="urn:microsoft.com/office/officeart/2005/8/layout/default"/>
    <dgm:cxn modelId="{EAFEB39D-4FA3-424F-96C6-3FB3B2945BBF}" srcId="{4FBC038D-E61A-4F31-92B2-D0890A546C1A}" destId="{78EF38CA-E932-4D1B-AEF4-9EC27971F77B}" srcOrd="0" destOrd="0" parTransId="{7E3F532E-7737-49D7-B1B9-0440B3D0F4AF}" sibTransId="{4AB3DAD9-B8D4-45D1-921D-255E97241CF8}"/>
    <dgm:cxn modelId="{3877FBA1-7BDE-4A43-AD99-523A97673CCB}" srcId="{4FBC038D-E61A-4F31-92B2-D0890A546C1A}" destId="{6E849551-8B35-4434-AA9F-226E9B57931A}" srcOrd="6" destOrd="0" parTransId="{BE074D65-2E02-45AD-99D2-A9C65189522E}" sibTransId="{E830B35A-D52F-4655-A653-596137D9D7CB}"/>
    <dgm:cxn modelId="{F664C0A5-D782-43D7-84D7-0396EB836FE2}" srcId="{4FBC038D-E61A-4F31-92B2-D0890A546C1A}" destId="{6D3E843E-BC3C-4FF4-A672-B907DB21CFC4}" srcOrd="4" destOrd="0" parTransId="{687580A8-BE45-4E5C-80DC-55D31705B52F}" sibTransId="{0ACA9AF2-6B7A-40D8-87A9-0D04768345D7}"/>
    <dgm:cxn modelId="{748E62B0-ED2E-41A7-8E17-EFDE1994D9C8}" srcId="{4FBC038D-E61A-4F31-92B2-D0890A546C1A}" destId="{F9A9E7A2-9313-46FE-ADA4-C5FEF0A08BC7}" srcOrd="21" destOrd="0" parTransId="{BC040F98-511E-48E7-A4E2-FFBBF9896E0B}" sibTransId="{24F450B4-5B6E-4753-859B-A5E980119DA7}"/>
    <dgm:cxn modelId="{BF660CB5-A377-4DF7-AA6D-F0D1380F9B96}" type="presOf" srcId="{6E849551-8B35-4434-AA9F-226E9B57931A}" destId="{D21FE76D-515F-459F-9344-379EA9F1345D}" srcOrd="0" destOrd="0" presId="urn:microsoft.com/office/officeart/2005/8/layout/default"/>
    <dgm:cxn modelId="{3D3D5EB5-4577-41F6-9C74-88BCA86FB4A6}" type="presOf" srcId="{9AA9293F-63D6-4F11-B48A-B15E0AA4149C}" destId="{49E3AB55-4896-4BE3-BA80-900D4329B2AB}" srcOrd="0" destOrd="0" presId="urn:microsoft.com/office/officeart/2005/8/layout/default"/>
    <dgm:cxn modelId="{4372EFB5-4E1A-4C58-A608-A486DAF831AA}" type="presOf" srcId="{4FBC038D-E61A-4F31-92B2-D0890A546C1A}" destId="{0FB1FC6E-F910-4056-89BA-70F4E2FED36F}" srcOrd="0" destOrd="0" presId="urn:microsoft.com/office/officeart/2005/8/layout/default"/>
    <dgm:cxn modelId="{5ADCB4B9-C026-4922-9DFC-AC2FC49FEE80}" type="presOf" srcId="{F9A9E7A2-9313-46FE-ADA4-C5FEF0A08BC7}" destId="{EFAE9283-246C-4464-BD1E-44AC5A6D421B}" srcOrd="0" destOrd="0" presId="urn:microsoft.com/office/officeart/2005/8/layout/default"/>
    <dgm:cxn modelId="{AF85CBBF-F0C0-47F0-826E-1D609DD14526}" srcId="{4FBC038D-E61A-4F31-92B2-D0890A546C1A}" destId="{6E6DD9FA-D03B-423E-8C8A-CFDC86167A37}" srcOrd="14" destOrd="0" parTransId="{7EEFE093-39E9-4A7E-AC83-ECBFCF739116}" sibTransId="{F561AF6C-EDE2-4E5E-BA8D-D095BD9A5437}"/>
    <dgm:cxn modelId="{D04EACC5-0EA3-4973-B903-A606094E6B12}" type="presOf" srcId="{232F9B05-B1DA-41D5-A9F0-97BA31527F74}" destId="{C7FA16B7-8C7F-4F08-B3C6-16E5119D4852}" srcOrd="0" destOrd="0" presId="urn:microsoft.com/office/officeart/2005/8/layout/default"/>
    <dgm:cxn modelId="{CD8939CC-EADD-4A2F-9FD1-00F983C791E8}" type="presOf" srcId="{C1C8BCD9-212E-4641-9126-AAD847288CE6}" destId="{5D380812-3C5D-4B9E-9037-A41444943C0C}" srcOrd="0" destOrd="0" presId="urn:microsoft.com/office/officeart/2005/8/layout/default"/>
    <dgm:cxn modelId="{BCD4C4CE-3134-404D-A6D7-27A655B2D70D}" type="presOf" srcId="{78EF38CA-E932-4D1B-AEF4-9EC27971F77B}" destId="{E69D96FF-E54E-45DA-AD3E-40B1A69F050E}" srcOrd="0" destOrd="0" presId="urn:microsoft.com/office/officeart/2005/8/layout/default"/>
    <dgm:cxn modelId="{F968F9D0-65D8-4332-A631-7533A83219F3}" type="presOf" srcId="{DE96A125-90C5-481F-A72C-08709388732B}" destId="{24F46FA7-6DB6-4F05-A231-CB943AAC10C0}" srcOrd="0" destOrd="0" presId="urn:microsoft.com/office/officeart/2005/8/layout/default"/>
    <dgm:cxn modelId="{0BB1F0D3-A795-409E-AF9E-7480DB78B17F}" srcId="{4FBC038D-E61A-4F31-92B2-D0890A546C1A}" destId="{44111FF9-FB08-4B87-9B15-EC192DD923AB}" srcOrd="23" destOrd="0" parTransId="{4877CDBF-4D38-46E0-89E2-D0B3A39E9AAD}" sibTransId="{E600CF3D-CECE-4C00-893F-058F2FCA8860}"/>
    <dgm:cxn modelId="{8395D9D6-8FF0-48CA-8628-E9AA7C5D1D3C}" type="presOf" srcId="{0BEB67E2-C079-4D6F-8BF6-06309AAC8DAE}" destId="{092100BE-9B74-4B75-A654-61A0997BCE43}" srcOrd="0" destOrd="0" presId="urn:microsoft.com/office/officeart/2005/8/layout/default"/>
    <dgm:cxn modelId="{7E2550D9-6CE8-4E83-A751-294496E8951D}" type="presOf" srcId="{6E6DD9FA-D03B-423E-8C8A-CFDC86167A37}" destId="{8D469A4C-F81E-4DB1-B9EE-ECC12CBF7A24}" srcOrd="0" destOrd="0" presId="urn:microsoft.com/office/officeart/2005/8/layout/default"/>
    <dgm:cxn modelId="{3AE7AFE7-8897-44BB-95B5-F3FA9E4F1A54}" srcId="{4FBC038D-E61A-4F31-92B2-D0890A546C1A}" destId="{D85C7ACD-F359-4239-B555-8AB3616FEB1A}" srcOrd="19" destOrd="0" parTransId="{2A624BF2-2652-4E4C-8325-CE8A960DFB4B}" sibTransId="{36AE8B00-F4C8-4D88-9B91-9C8786A0EC44}"/>
    <dgm:cxn modelId="{62BCFCEA-A465-44C9-9C1E-0AC4FE654FAD}" type="presOf" srcId="{79E8C3F6-E05E-4EC7-946E-0EB0D4A9E7D8}" destId="{B479D694-F7B5-4306-AE88-117C9DF211CB}" srcOrd="0" destOrd="0" presId="urn:microsoft.com/office/officeart/2005/8/layout/default"/>
    <dgm:cxn modelId="{D300B1EF-283B-49DD-B87C-EB6389C72651}" type="presOf" srcId="{EC2F9C4F-1496-4E7A-A6FB-9061A2CD57AA}" destId="{ADA06970-848E-4D87-A50C-A7188754C51D}" srcOrd="0" destOrd="0" presId="urn:microsoft.com/office/officeart/2005/8/layout/default"/>
    <dgm:cxn modelId="{35D72EF0-86EE-4ED3-998B-3D0617CA2444}" type="presOf" srcId="{3919647E-6643-4806-A468-0F5BCA0AA421}" destId="{332F0B9D-B23D-478E-B213-4D1C9898A3C4}" srcOrd="0" destOrd="0" presId="urn:microsoft.com/office/officeart/2005/8/layout/default"/>
    <dgm:cxn modelId="{E3D0B4FB-8427-4B60-AF4E-DBA23991134C}" type="presOf" srcId="{1667B229-79AE-4417-9D3E-1613CFA20470}" destId="{1B1AB95E-3875-4373-80FB-1A3440C587D9}" srcOrd="0" destOrd="0" presId="urn:microsoft.com/office/officeart/2005/8/layout/default"/>
    <dgm:cxn modelId="{7F4EF818-73A9-4BF1-BD10-DA1A32AABC8E}" type="presParOf" srcId="{0FB1FC6E-F910-4056-89BA-70F4E2FED36F}" destId="{E69D96FF-E54E-45DA-AD3E-40B1A69F050E}" srcOrd="0" destOrd="0" presId="urn:microsoft.com/office/officeart/2005/8/layout/default"/>
    <dgm:cxn modelId="{BCEB5992-53A6-47D5-8172-3A435DBE4A46}" type="presParOf" srcId="{0FB1FC6E-F910-4056-89BA-70F4E2FED36F}" destId="{C9BA046E-42F5-4872-9C61-5C2D1C92161A}" srcOrd="1" destOrd="0" presId="urn:microsoft.com/office/officeart/2005/8/layout/default"/>
    <dgm:cxn modelId="{E2271B06-89BE-478A-A6A3-7EC48DBE35D7}" type="presParOf" srcId="{0FB1FC6E-F910-4056-89BA-70F4E2FED36F}" destId="{465DF1ED-8F8A-4D8F-8288-0782C3544155}" srcOrd="2" destOrd="0" presId="urn:microsoft.com/office/officeart/2005/8/layout/default"/>
    <dgm:cxn modelId="{09BE2968-D54B-47D8-AF8E-607360C118D8}" type="presParOf" srcId="{0FB1FC6E-F910-4056-89BA-70F4E2FED36F}" destId="{565A75C0-2FA0-4DDC-83A2-D98940A4A305}" srcOrd="3" destOrd="0" presId="urn:microsoft.com/office/officeart/2005/8/layout/default"/>
    <dgm:cxn modelId="{FD7FB0DD-A53D-41D7-BC13-2D7116338B55}" type="presParOf" srcId="{0FB1FC6E-F910-4056-89BA-70F4E2FED36F}" destId="{B479D694-F7B5-4306-AE88-117C9DF211CB}" srcOrd="4" destOrd="0" presId="urn:microsoft.com/office/officeart/2005/8/layout/default"/>
    <dgm:cxn modelId="{BE7A14A6-1984-41D1-9A70-02319B2010F9}" type="presParOf" srcId="{0FB1FC6E-F910-4056-89BA-70F4E2FED36F}" destId="{49EF63D0-3ED4-470F-BEB0-768D86139D4B}" srcOrd="5" destOrd="0" presId="urn:microsoft.com/office/officeart/2005/8/layout/default"/>
    <dgm:cxn modelId="{382F96C4-5890-4C60-96EE-68166FFC8E0B}" type="presParOf" srcId="{0FB1FC6E-F910-4056-89BA-70F4E2FED36F}" destId="{211FD0EB-28E4-472B-A499-78A4472E9D45}" srcOrd="6" destOrd="0" presId="urn:microsoft.com/office/officeart/2005/8/layout/default"/>
    <dgm:cxn modelId="{580649F7-7147-43B5-AD96-9F06EA395BB8}" type="presParOf" srcId="{0FB1FC6E-F910-4056-89BA-70F4E2FED36F}" destId="{34E6A0CD-5A05-4BA8-AB0E-33F1F74C1F82}" srcOrd="7" destOrd="0" presId="urn:microsoft.com/office/officeart/2005/8/layout/default"/>
    <dgm:cxn modelId="{C3A4E703-3025-406C-A535-0DCA1DC460FD}" type="presParOf" srcId="{0FB1FC6E-F910-4056-89BA-70F4E2FED36F}" destId="{2C9D30A2-E9D4-4703-9FDD-512E684BB4CE}" srcOrd="8" destOrd="0" presId="urn:microsoft.com/office/officeart/2005/8/layout/default"/>
    <dgm:cxn modelId="{8E3B85CB-58B0-4764-9043-5E78A3883959}" type="presParOf" srcId="{0FB1FC6E-F910-4056-89BA-70F4E2FED36F}" destId="{BA7307F2-8177-4BA8-829A-4C170317C318}" srcOrd="9" destOrd="0" presId="urn:microsoft.com/office/officeart/2005/8/layout/default"/>
    <dgm:cxn modelId="{B3D72591-4E6C-4E1D-AF4A-A9E57C9D6BC2}" type="presParOf" srcId="{0FB1FC6E-F910-4056-89BA-70F4E2FED36F}" destId="{4661C389-264B-4FA0-90EA-032D6DAF8CA4}" srcOrd="10" destOrd="0" presId="urn:microsoft.com/office/officeart/2005/8/layout/default"/>
    <dgm:cxn modelId="{C0F5A6AC-5798-41F6-8680-0D5B0ECC6F98}" type="presParOf" srcId="{0FB1FC6E-F910-4056-89BA-70F4E2FED36F}" destId="{0E3E21EC-A724-4722-8CBC-A4DDA8DBC104}" srcOrd="11" destOrd="0" presId="urn:microsoft.com/office/officeart/2005/8/layout/default"/>
    <dgm:cxn modelId="{92A7B763-69D6-4720-8A36-581D0F06483F}" type="presParOf" srcId="{0FB1FC6E-F910-4056-89BA-70F4E2FED36F}" destId="{D21FE76D-515F-459F-9344-379EA9F1345D}" srcOrd="12" destOrd="0" presId="urn:microsoft.com/office/officeart/2005/8/layout/default"/>
    <dgm:cxn modelId="{D4960AA1-A98F-411A-985B-E49D45496232}" type="presParOf" srcId="{0FB1FC6E-F910-4056-89BA-70F4E2FED36F}" destId="{372F44EA-C7B8-410D-B785-B98EA839861D}" srcOrd="13" destOrd="0" presId="urn:microsoft.com/office/officeart/2005/8/layout/default"/>
    <dgm:cxn modelId="{927BB3AF-0A7D-4CAD-9FD9-5D2890CC7A78}" type="presParOf" srcId="{0FB1FC6E-F910-4056-89BA-70F4E2FED36F}" destId="{24F46FA7-6DB6-4F05-A231-CB943AAC10C0}" srcOrd="14" destOrd="0" presId="urn:microsoft.com/office/officeart/2005/8/layout/default"/>
    <dgm:cxn modelId="{C3FD879C-F8D6-481C-BAF3-15C2B2C36BEB}" type="presParOf" srcId="{0FB1FC6E-F910-4056-89BA-70F4E2FED36F}" destId="{B0149C54-CE5F-449E-84A4-C01356ACC89D}" srcOrd="15" destOrd="0" presId="urn:microsoft.com/office/officeart/2005/8/layout/default"/>
    <dgm:cxn modelId="{6E02ECF2-29B0-44A4-85E2-B72BA88866BA}" type="presParOf" srcId="{0FB1FC6E-F910-4056-89BA-70F4E2FED36F}" destId="{4E5378C2-BAAE-4652-8458-70BEB8DFA36C}" srcOrd="16" destOrd="0" presId="urn:microsoft.com/office/officeart/2005/8/layout/default"/>
    <dgm:cxn modelId="{B4BD5D48-A4CB-40C1-86E4-79BF091EAD22}" type="presParOf" srcId="{0FB1FC6E-F910-4056-89BA-70F4E2FED36F}" destId="{E48DBB21-510D-485F-9732-B26880E60AED}" srcOrd="17" destOrd="0" presId="urn:microsoft.com/office/officeart/2005/8/layout/default"/>
    <dgm:cxn modelId="{A2FD27E2-DA53-4936-84FF-B9D478D088BD}" type="presParOf" srcId="{0FB1FC6E-F910-4056-89BA-70F4E2FED36F}" destId="{FF9D4D08-187E-45F7-9B2D-C0AA033110E4}" srcOrd="18" destOrd="0" presId="urn:microsoft.com/office/officeart/2005/8/layout/default"/>
    <dgm:cxn modelId="{E1FF380C-708A-4CE2-809F-C64E4252B499}" type="presParOf" srcId="{0FB1FC6E-F910-4056-89BA-70F4E2FED36F}" destId="{666FC351-6422-456B-A07C-A3B428F020C5}" srcOrd="19" destOrd="0" presId="urn:microsoft.com/office/officeart/2005/8/layout/default"/>
    <dgm:cxn modelId="{9D29ACB7-1DB4-4689-9D98-49F4041DC343}" type="presParOf" srcId="{0FB1FC6E-F910-4056-89BA-70F4E2FED36F}" destId="{332F0B9D-B23D-478E-B213-4D1C9898A3C4}" srcOrd="20" destOrd="0" presId="urn:microsoft.com/office/officeart/2005/8/layout/default"/>
    <dgm:cxn modelId="{4D15BA26-00F7-41A9-9029-73F59E2C17C6}" type="presParOf" srcId="{0FB1FC6E-F910-4056-89BA-70F4E2FED36F}" destId="{C55B2C88-8557-42BD-AF7B-8FD74DC9776D}" srcOrd="21" destOrd="0" presId="urn:microsoft.com/office/officeart/2005/8/layout/default"/>
    <dgm:cxn modelId="{C87C3950-C215-4A43-8584-31DB68FA7C79}" type="presParOf" srcId="{0FB1FC6E-F910-4056-89BA-70F4E2FED36F}" destId="{C7FA16B7-8C7F-4F08-B3C6-16E5119D4852}" srcOrd="22" destOrd="0" presId="urn:microsoft.com/office/officeart/2005/8/layout/default"/>
    <dgm:cxn modelId="{FDE33CE2-EED4-4FDF-A6AF-D57C69EE6F34}" type="presParOf" srcId="{0FB1FC6E-F910-4056-89BA-70F4E2FED36F}" destId="{46DC03F5-414B-412E-8389-ECE89D66D45D}" srcOrd="23" destOrd="0" presId="urn:microsoft.com/office/officeart/2005/8/layout/default"/>
    <dgm:cxn modelId="{D205B6FF-3182-400B-94F0-4E8568162035}" type="presParOf" srcId="{0FB1FC6E-F910-4056-89BA-70F4E2FED36F}" destId="{ADA06970-848E-4D87-A50C-A7188754C51D}" srcOrd="24" destOrd="0" presId="urn:microsoft.com/office/officeart/2005/8/layout/default"/>
    <dgm:cxn modelId="{348187C5-7694-4F82-AC36-66B25E1ABD66}" type="presParOf" srcId="{0FB1FC6E-F910-4056-89BA-70F4E2FED36F}" destId="{DC2C42F4-845A-4B90-BD70-D3CF52DEF39A}" srcOrd="25" destOrd="0" presId="urn:microsoft.com/office/officeart/2005/8/layout/default"/>
    <dgm:cxn modelId="{37ADFE0C-00FB-4232-BAEB-4CA06E54F274}" type="presParOf" srcId="{0FB1FC6E-F910-4056-89BA-70F4E2FED36F}" destId="{5778A9D6-C723-4555-90C4-4574DFAF31C2}" srcOrd="26" destOrd="0" presId="urn:microsoft.com/office/officeart/2005/8/layout/default"/>
    <dgm:cxn modelId="{AC353A90-7301-4355-B949-E375F77DDDBC}" type="presParOf" srcId="{0FB1FC6E-F910-4056-89BA-70F4E2FED36F}" destId="{FA1EA749-DEAA-4E96-8105-D2B610092719}" srcOrd="27" destOrd="0" presId="urn:microsoft.com/office/officeart/2005/8/layout/default"/>
    <dgm:cxn modelId="{FC37E59D-BE36-4CF7-BBF1-BF179166EB63}" type="presParOf" srcId="{0FB1FC6E-F910-4056-89BA-70F4E2FED36F}" destId="{8D469A4C-F81E-4DB1-B9EE-ECC12CBF7A24}" srcOrd="28" destOrd="0" presId="urn:microsoft.com/office/officeart/2005/8/layout/default"/>
    <dgm:cxn modelId="{5FA91B8C-62B6-4AA4-B8C0-FB12B27C066B}" type="presParOf" srcId="{0FB1FC6E-F910-4056-89BA-70F4E2FED36F}" destId="{6F8D1828-1572-4957-97D7-3740F633E5A7}" srcOrd="29" destOrd="0" presId="urn:microsoft.com/office/officeart/2005/8/layout/default"/>
    <dgm:cxn modelId="{32AA06C0-1F13-4D27-95B9-4BAF5C87D9A3}" type="presParOf" srcId="{0FB1FC6E-F910-4056-89BA-70F4E2FED36F}" destId="{200C906D-E4CF-4EDD-86F5-14C7630F929E}" srcOrd="30" destOrd="0" presId="urn:microsoft.com/office/officeart/2005/8/layout/default"/>
    <dgm:cxn modelId="{9C4886D0-CC6B-4F01-BFA7-8CDF02BD5B5C}" type="presParOf" srcId="{0FB1FC6E-F910-4056-89BA-70F4E2FED36F}" destId="{FB36F1D7-CEEB-4FDD-930C-5D44A8F2B1A3}" srcOrd="31" destOrd="0" presId="urn:microsoft.com/office/officeart/2005/8/layout/default"/>
    <dgm:cxn modelId="{C1218EAF-5678-47B9-A887-0F9F8765CE1E}" type="presParOf" srcId="{0FB1FC6E-F910-4056-89BA-70F4E2FED36F}" destId="{49E3AB55-4896-4BE3-BA80-900D4329B2AB}" srcOrd="32" destOrd="0" presId="urn:microsoft.com/office/officeart/2005/8/layout/default"/>
    <dgm:cxn modelId="{341A9292-4730-447B-8758-9E84D8A00623}" type="presParOf" srcId="{0FB1FC6E-F910-4056-89BA-70F4E2FED36F}" destId="{F1030A5B-F453-4E52-A4CC-554B20F2CFB3}" srcOrd="33" destOrd="0" presId="urn:microsoft.com/office/officeart/2005/8/layout/default"/>
    <dgm:cxn modelId="{8A2D034B-1246-47A0-8E0F-184047D659BE}" type="presParOf" srcId="{0FB1FC6E-F910-4056-89BA-70F4E2FED36F}" destId="{F6321331-5193-4333-8DEF-60C448B1C8F3}" srcOrd="34" destOrd="0" presId="urn:microsoft.com/office/officeart/2005/8/layout/default"/>
    <dgm:cxn modelId="{7702062A-3546-4CE2-9BF9-6466175EEA08}" type="presParOf" srcId="{0FB1FC6E-F910-4056-89BA-70F4E2FED36F}" destId="{AF8ACF5F-8E6A-4553-9986-65439A1AC13E}" srcOrd="35" destOrd="0" presId="urn:microsoft.com/office/officeart/2005/8/layout/default"/>
    <dgm:cxn modelId="{13487B8E-C39B-494A-82F7-A7BCB2A41A9F}" type="presParOf" srcId="{0FB1FC6E-F910-4056-89BA-70F4E2FED36F}" destId="{1B1AB95E-3875-4373-80FB-1A3440C587D9}" srcOrd="36" destOrd="0" presId="urn:microsoft.com/office/officeart/2005/8/layout/default"/>
    <dgm:cxn modelId="{01155A3A-C9B2-48E8-A43E-375218550987}" type="presParOf" srcId="{0FB1FC6E-F910-4056-89BA-70F4E2FED36F}" destId="{78A2D24B-643B-4104-B672-B01EA5F9535D}" srcOrd="37" destOrd="0" presId="urn:microsoft.com/office/officeart/2005/8/layout/default"/>
    <dgm:cxn modelId="{6CA3B749-A894-4E2C-AA25-2772560B3E42}" type="presParOf" srcId="{0FB1FC6E-F910-4056-89BA-70F4E2FED36F}" destId="{421AD975-2923-42A5-A180-E2114C7FE75A}" srcOrd="38" destOrd="0" presId="urn:microsoft.com/office/officeart/2005/8/layout/default"/>
    <dgm:cxn modelId="{350F3466-E61A-4E8C-86D3-9297C3D6208C}" type="presParOf" srcId="{0FB1FC6E-F910-4056-89BA-70F4E2FED36F}" destId="{CCDE2690-7A86-4D94-A15F-8FAACC72BE5F}" srcOrd="39" destOrd="0" presId="urn:microsoft.com/office/officeart/2005/8/layout/default"/>
    <dgm:cxn modelId="{5DFB38FA-DE70-4DEE-8B17-EB17BD3A3E45}" type="presParOf" srcId="{0FB1FC6E-F910-4056-89BA-70F4E2FED36F}" destId="{092100BE-9B74-4B75-A654-61A0997BCE43}" srcOrd="40" destOrd="0" presId="urn:microsoft.com/office/officeart/2005/8/layout/default"/>
    <dgm:cxn modelId="{003CF8DC-7CCC-4C4A-8C7D-1324F1661B67}" type="presParOf" srcId="{0FB1FC6E-F910-4056-89BA-70F4E2FED36F}" destId="{19C3E988-7001-4E99-9D50-2809E0F842E3}" srcOrd="41" destOrd="0" presId="urn:microsoft.com/office/officeart/2005/8/layout/default"/>
    <dgm:cxn modelId="{EDFAB734-BBB3-4CA2-A510-596E3E88BEB9}" type="presParOf" srcId="{0FB1FC6E-F910-4056-89BA-70F4E2FED36F}" destId="{EFAE9283-246C-4464-BD1E-44AC5A6D421B}" srcOrd="42" destOrd="0" presId="urn:microsoft.com/office/officeart/2005/8/layout/default"/>
    <dgm:cxn modelId="{60880C31-9872-4A83-9E61-849BAF818502}" type="presParOf" srcId="{0FB1FC6E-F910-4056-89BA-70F4E2FED36F}" destId="{465F7F0F-4F97-447C-8F97-DE3AA4DB956C}" srcOrd="43" destOrd="0" presId="urn:microsoft.com/office/officeart/2005/8/layout/default"/>
    <dgm:cxn modelId="{65282CA7-76A5-4CBC-96B6-66838F5E40D7}" type="presParOf" srcId="{0FB1FC6E-F910-4056-89BA-70F4E2FED36F}" destId="{25024C08-2140-4E00-82C9-AFF6C5A80C2A}" srcOrd="44" destOrd="0" presId="urn:microsoft.com/office/officeart/2005/8/layout/default"/>
    <dgm:cxn modelId="{C18C5CD1-9B54-4C06-993B-0F6BFDFFBC2C}" type="presParOf" srcId="{0FB1FC6E-F910-4056-89BA-70F4E2FED36F}" destId="{AFFA5DB4-ED16-40CD-BB40-25E7E084B495}" srcOrd="45" destOrd="0" presId="urn:microsoft.com/office/officeart/2005/8/layout/default"/>
    <dgm:cxn modelId="{08871352-3FF1-48F0-B474-ED5C035F1A5D}" type="presParOf" srcId="{0FB1FC6E-F910-4056-89BA-70F4E2FED36F}" destId="{51A925B0-C146-4729-A538-3354B55D4D5C}" srcOrd="46" destOrd="0" presId="urn:microsoft.com/office/officeart/2005/8/layout/default"/>
    <dgm:cxn modelId="{5B084651-E621-4C70-88EF-608930F0E47F}" type="presParOf" srcId="{0FB1FC6E-F910-4056-89BA-70F4E2FED36F}" destId="{EE574CBC-5FF3-4D29-AADF-A3DE21F3AF98}" srcOrd="47" destOrd="0" presId="urn:microsoft.com/office/officeart/2005/8/layout/default"/>
    <dgm:cxn modelId="{80C2211E-3BB1-4307-B7CC-31BCAA7AE7C9}" type="presParOf" srcId="{0FB1FC6E-F910-4056-89BA-70F4E2FED36F}" destId="{5D380812-3C5D-4B9E-9037-A41444943C0C}" srcOrd="48" destOrd="0" presId="urn:microsoft.com/office/officeart/2005/8/layout/default"/>
    <dgm:cxn modelId="{F2450D0C-F15F-41FD-AAE4-0DA16EE255A3}" type="presParOf" srcId="{0FB1FC6E-F910-4056-89BA-70F4E2FED36F}" destId="{D127D6A7-9312-4744-BEF0-C1C92AD25D93}" srcOrd="49" destOrd="0" presId="urn:microsoft.com/office/officeart/2005/8/layout/default"/>
    <dgm:cxn modelId="{C9F64BF5-EC49-454C-BB7C-9CFC43F2F19F}" type="presParOf" srcId="{0FB1FC6E-F910-4056-89BA-70F4E2FED36F}" destId="{D4EFF35A-998F-433F-9AE5-7055D4073FC9}" srcOrd="5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2871A-5D18-4E2F-B1C6-304E12294CA1}" type="doc">
      <dgm:prSet loTypeId="urn:microsoft.com/office/officeart/2016/7/layout/LinearBlockProcessNumbered" loCatId="process" qsTypeId="urn:microsoft.com/office/officeart/2005/8/quickstyle/simple4" qsCatId="simple" csTypeId="urn:microsoft.com/office/officeart/2005/8/colors/colorful2" csCatId="colorful"/>
      <dgm:spPr/>
      <dgm:t>
        <a:bodyPr/>
        <a:lstStyle/>
        <a:p>
          <a:endParaRPr lang="en-US"/>
        </a:p>
      </dgm:t>
    </dgm:pt>
    <dgm:pt modelId="{38E10262-209A-4E21-B70D-78C210579BBB}">
      <dgm:prSet/>
      <dgm:spPr/>
      <dgm:t>
        <a:bodyPr/>
        <a:lstStyle/>
        <a:p>
          <a:r>
            <a:rPr lang="en-US" dirty="0">
              <a:solidFill>
                <a:schemeClr val="bg1"/>
              </a:solidFill>
            </a:rPr>
            <a:t>Increase academic performance and preparation for postsecondary education.</a:t>
          </a:r>
        </a:p>
      </dgm:t>
    </dgm:pt>
    <dgm:pt modelId="{EBB164F0-BE9B-40B3-A3BD-DAD50C4DDF9B}" type="parTrans" cxnId="{52D87620-6A37-4D65-81D9-D9C513EBE16A}">
      <dgm:prSet/>
      <dgm:spPr/>
      <dgm:t>
        <a:bodyPr/>
        <a:lstStyle/>
        <a:p>
          <a:endParaRPr lang="en-US"/>
        </a:p>
      </dgm:t>
    </dgm:pt>
    <dgm:pt modelId="{31761949-F1FE-469B-976C-935696FBED5F}" type="sibTrans" cxnId="{52D87620-6A37-4D65-81D9-D9C513EBE16A}">
      <dgm:prSet phldrT="01" phldr="0"/>
      <dgm:spPr/>
      <dgm:t>
        <a:bodyPr/>
        <a:lstStyle/>
        <a:p>
          <a:r>
            <a:rPr lang="en-US" dirty="0"/>
            <a:t>01</a:t>
          </a:r>
        </a:p>
      </dgm:t>
    </dgm:pt>
    <dgm:pt modelId="{928C29DF-5928-46F2-88DE-C7B67DBABE43}">
      <dgm:prSet/>
      <dgm:spPr/>
      <dgm:t>
        <a:bodyPr/>
        <a:lstStyle/>
        <a:p>
          <a:r>
            <a:rPr lang="en-US" dirty="0">
              <a:solidFill>
                <a:schemeClr val="bg1"/>
              </a:solidFill>
            </a:rPr>
            <a:t>Increase high school graduation and postsecondary participation rates.</a:t>
          </a:r>
        </a:p>
      </dgm:t>
    </dgm:pt>
    <dgm:pt modelId="{F837219A-E224-4BCC-BF83-4D9305C353A8}" type="parTrans" cxnId="{96706404-034E-484E-807D-5FC22FE7BCC0}">
      <dgm:prSet/>
      <dgm:spPr/>
      <dgm:t>
        <a:bodyPr/>
        <a:lstStyle/>
        <a:p>
          <a:endParaRPr lang="en-US"/>
        </a:p>
      </dgm:t>
    </dgm:pt>
    <dgm:pt modelId="{28112D7C-9A56-4376-B96C-F66D95CFDB46}" type="sibTrans" cxnId="{96706404-034E-484E-807D-5FC22FE7BCC0}">
      <dgm:prSet phldrT="02" phldr="0"/>
      <dgm:spPr/>
      <dgm:t>
        <a:bodyPr/>
        <a:lstStyle/>
        <a:p>
          <a:r>
            <a:rPr lang="en-US" dirty="0"/>
            <a:t>02</a:t>
          </a:r>
        </a:p>
      </dgm:t>
    </dgm:pt>
    <dgm:pt modelId="{250F316B-6C35-47CA-8CF3-FE5BB27F99DC}">
      <dgm:prSet/>
      <dgm:spPr/>
      <dgm:t>
        <a:bodyPr/>
        <a:lstStyle/>
        <a:p>
          <a:r>
            <a:rPr lang="en-US" dirty="0">
              <a:solidFill>
                <a:schemeClr val="bg1"/>
              </a:solidFill>
            </a:rPr>
            <a:t>Increase students’ and their families’ knowledge of postsecondary options, preparation, and finances.</a:t>
          </a:r>
        </a:p>
      </dgm:t>
    </dgm:pt>
    <dgm:pt modelId="{F1B09EA4-C87E-409E-AF72-01D91A7EC193}" type="parTrans" cxnId="{ACA1E946-DC59-44A6-B5BE-E7AB301E855D}">
      <dgm:prSet/>
      <dgm:spPr/>
      <dgm:t>
        <a:bodyPr/>
        <a:lstStyle/>
        <a:p>
          <a:endParaRPr lang="en-US"/>
        </a:p>
      </dgm:t>
    </dgm:pt>
    <dgm:pt modelId="{08935D59-665E-4725-8937-359A8570F246}" type="sibTrans" cxnId="{ACA1E946-DC59-44A6-B5BE-E7AB301E855D}">
      <dgm:prSet phldrT="03" phldr="0"/>
      <dgm:spPr/>
      <dgm:t>
        <a:bodyPr/>
        <a:lstStyle/>
        <a:p>
          <a:r>
            <a:rPr lang="en-US"/>
            <a:t>03</a:t>
          </a:r>
        </a:p>
      </dgm:t>
    </dgm:pt>
    <dgm:pt modelId="{4D5D0DE0-F55B-4B1F-BDED-DB9591527577}" type="pres">
      <dgm:prSet presAssocID="{2502871A-5D18-4E2F-B1C6-304E12294CA1}" presName="Name0" presStyleCnt="0">
        <dgm:presLayoutVars>
          <dgm:animLvl val="lvl"/>
          <dgm:resizeHandles val="exact"/>
        </dgm:presLayoutVars>
      </dgm:prSet>
      <dgm:spPr/>
    </dgm:pt>
    <dgm:pt modelId="{D4B557AD-A878-4218-B31B-FD4D00827E3B}" type="pres">
      <dgm:prSet presAssocID="{38E10262-209A-4E21-B70D-78C210579BBB}" presName="compositeNode" presStyleCnt="0">
        <dgm:presLayoutVars>
          <dgm:bulletEnabled val="1"/>
        </dgm:presLayoutVars>
      </dgm:prSet>
      <dgm:spPr/>
    </dgm:pt>
    <dgm:pt modelId="{7BD08D27-85C4-44A5-BD00-521E125BB735}" type="pres">
      <dgm:prSet presAssocID="{38E10262-209A-4E21-B70D-78C210579BBB}" presName="bgRect" presStyleLbl="alignNode1" presStyleIdx="0" presStyleCnt="3"/>
      <dgm:spPr/>
    </dgm:pt>
    <dgm:pt modelId="{C1058C72-FE56-45A1-9F30-509F64AF8E0A}" type="pres">
      <dgm:prSet presAssocID="{31761949-F1FE-469B-976C-935696FBED5F}" presName="sibTransNodeRect" presStyleLbl="alignNode1" presStyleIdx="0" presStyleCnt="3">
        <dgm:presLayoutVars>
          <dgm:chMax val="0"/>
          <dgm:bulletEnabled val="1"/>
        </dgm:presLayoutVars>
      </dgm:prSet>
      <dgm:spPr/>
    </dgm:pt>
    <dgm:pt modelId="{9223F08D-E78B-4117-BD7C-5B10F4289924}" type="pres">
      <dgm:prSet presAssocID="{38E10262-209A-4E21-B70D-78C210579BBB}" presName="nodeRect" presStyleLbl="alignNode1" presStyleIdx="0" presStyleCnt="3">
        <dgm:presLayoutVars>
          <dgm:bulletEnabled val="1"/>
        </dgm:presLayoutVars>
      </dgm:prSet>
      <dgm:spPr/>
    </dgm:pt>
    <dgm:pt modelId="{1CAB6A1B-573D-4A47-83E1-C09FDF1D94AD}" type="pres">
      <dgm:prSet presAssocID="{31761949-F1FE-469B-976C-935696FBED5F}" presName="sibTrans" presStyleCnt="0"/>
      <dgm:spPr/>
    </dgm:pt>
    <dgm:pt modelId="{13AD2807-9308-410C-B03C-22C203DF5A58}" type="pres">
      <dgm:prSet presAssocID="{928C29DF-5928-46F2-88DE-C7B67DBABE43}" presName="compositeNode" presStyleCnt="0">
        <dgm:presLayoutVars>
          <dgm:bulletEnabled val="1"/>
        </dgm:presLayoutVars>
      </dgm:prSet>
      <dgm:spPr/>
    </dgm:pt>
    <dgm:pt modelId="{8DFDB848-80B4-4F92-B478-945C9EEA2E1E}" type="pres">
      <dgm:prSet presAssocID="{928C29DF-5928-46F2-88DE-C7B67DBABE43}" presName="bgRect" presStyleLbl="alignNode1" presStyleIdx="1" presStyleCnt="3"/>
      <dgm:spPr/>
    </dgm:pt>
    <dgm:pt modelId="{1225EE7F-2816-4377-A74F-29763532D47D}" type="pres">
      <dgm:prSet presAssocID="{28112D7C-9A56-4376-B96C-F66D95CFDB46}" presName="sibTransNodeRect" presStyleLbl="alignNode1" presStyleIdx="1" presStyleCnt="3">
        <dgm:presLayoutVars>
          <dgm:chMax val="0"/>
          <dgm:bulletEnabled val="1"/>
        </dgm:presLayoutVars>
      </dgm:prSet>
      <dgm:spPr/>
    </dgm:pt>
    <dgm:pt modelId="{010D17C0-3AE1-4FE3-89BA-5A074E9285C7}" type="pres">
      <dgm:prSet presAssocID="{928C29DF-5928-46F2-88DE-C7B67DBABE43}" presName="nodeRect" presStyleLbl="alignNode1" presStyleIdx="1" presStyleCnt="3">
        <dgm:presLayoutVars>
          <dgm:bulletEnabled val="1"/>
        </dgm:presLayoutVars>
      </dgm:prSet>
      <dgm:spPr/>
    </dgm:pt>
    <dgm:pt modelId="{ECC8A06B-99AB-4A5A-817E-4BA26770D46E}" type="pres">
      <dgm:prSet presAssocID="{28112D7C-9A56-4376-B96C-F66D95CFDB46}" presName="sibTrans" presStyleCnt="0"/>
      <dgm:spPr/>
    </dgm:pt>
    <dgm:pt modelId="{FCC9FCAD-F5F1-4B73-9A79-08D85AD110B9}" type="pres">
      <dgm:prSet presAssocID="{250F316B-6C35-47CA-8CF3-FE5BB27F99DC}" presName="compositeNode" presStyleCnt="0">
        <dgm:presLayoutVars>
          <dgm:bulletEnabled val="1"/>
        </dgm:presLayoutVars>
      </dgm:prSet>
      <dgm:spPr/>
    </dgm:pt>
    <dgm:pt modelId="{4A9C74B8-175A-4ED3-918C-B64A997108F1}" type="pres">
      <dgm:prSet presAssocID="{250F316B-6C35-47CA-8CF3-FE5BB27F99DC}" presName="bgRect" presStyleLbl="alignNode1" presStyleIdx="2" presStyleCnt="3"/>
      <dgm:spPr/>
    </dgm:pt>
    <dgm:pt modelId="{04937795-8068-4BFA-8064-3689CCBDF22A}" type="pres">
      <dgm:prSet presAssocID="{08935D59-665E-4725-8937-359A8570F246}" presName="sibTransNodeRect" presStyleLbl="alignNode1" presStyleIdx="2" presStyleCnt="3">
        <dgm:presLayoutVars>
          <dgm:chMax val="0"/>
          <dgm:bulletEnabled val="1"/>
        </dgm:presLayoutVars>
      </dgm:prSet>
      <dgm:spPr/>
    </dgm:pt>
    <dgm:pt modelId="{C45FD05D-2F92-4099-883D-A89BA3345B2D}" type="pres">
      <dgm:prSet presAssocID="{250F316B-6C35-47CA-8CF3-FE5BB27F99DC}" presName="nodeRect" presStyleLbl="alignNode1" presStyleIdx="2" presStyleCnt="3">
        <dgm:presLayoutVars>
          <dgm:bulletEnabled val="1"/>
        </dgm:presLayoutVars>
      </dgm:prSet>
      <dgm:spPr/>
    </dgm:pt>
  </dgm:ptLst>
  <dgm:cxnLst>
    <dgm:cxn modelId="{96706404-034E-484E-807D-5FC22FE7BCC0}" srcId="{2502871A-5D18-4E2F-B1C6-304E12294CA1}" destId="{928C29DF-5928-46F2-88DE-C7B67DBABE43}" srcOrd="1" destOrd="0" parTransId="{F837219A-E224-4BCC-BF83-4D9305C353A8}" sibTransId="{28112D7C-9A56-4376-B96C-F66D95CFDB46}"/>
    <dgm:cxn modelId="{9F19CF15-E444-4564-91EB-F8E2089D7D8B}" type="presOf" srcId="{928C29DF-5928-46F2-88DE-C7B67DBABE43}" destId="{8DFDB848-80B4-4F92-B478-945C9EEA2E1E}" srcOrd="0" destOrd="0" presId="urn:microsoft.com/office/officeart/2016/7/layout/LinearBlockProcessNumbered"/>
    <dgm:cxn modelId="{57011317-6477-409B-8CDE-F959EC1BDC6E}" type="presOf" srcId="{38E10262-209A-4E21-B70D-78C210579BBB}" destId="{7BD08D27-85C4-44A5-BD00-521E125BB735}" srcOrd="0" destOrd="0" presId="urn:microsoft.com/office/officeart/2016/7/layout/LinearBlockProcessNumbered"/>
    <dgm:cxn modelId="{52D87620-6A37-4D65-81D9-D9C513EBE16A}" srcId="{2502871A-5D18-4E2F-B1C6-304E12294CA1}" destId="{38E10262-209A-4E21-B70D-78C210579BBB}" srcOrd="0" destOrd="0" parTransId="{EBB164F0-BE9B-40B3-A3BD-DAD50C4DDF9B}" sibTransId="{31761949-F1FE-469B-976C-935696FBED5F}"/>
    <dgm:cxn modelId="{9D3A3E27-C704-4D72-BF69-8CC81FE14C0D}" type="presOf" srcId="{38E10262-209A-4E21-B70D-78C210579BBB}" destId="{9223F08D-E78B-4117-BD7C-5B10F4289924}" srcOrd="1" destOrd="0" presId="urn:microsoft.com/office/officeart/2016/7/layout/LinearBlockProcessNumbered"/>
    <dgm:cxn modelId="{ACA1E946-DC59-44A6-B5BE-E7AB301E855D}" srcId="{2502871A-5D18-4E2F-B1C6-304E12294CA1}" destId="{250F316B-6C35-47CA-8CF3-FE5BB27F99DC}" srcOrd="2" destOrd="0" parTransId="{F1B09EA4-C87E-409E-AF72-01D91A7EC193}" sibTransId="{08935D59-665E-4725-8937-359A8570F246}"/>
    <dgm:cxn modelId="{F682FC6E-BB22-4733-8D4F-6BE665E158FB}" type="presOf" srcId="{31761949-F1FE-469B-976C-935696FBED5F}" destId="{C1058C72-FE56-45A1-9F30-509F64AF8E0A}" srcOrd="0" destOrd="0" presId="urn:microsoft.com/office/officeart/2016/7/layout/LinearBlockProcessNumbered"/>
    <dgm:cxn modelId="{9015E350-9883-4450-8375-4405808F72DC}" type="presOf" srcId="{928C29DF-5928-46F2-88DE-C7B67DBABE43}" destId="{010D17C0-3AE1-4FE3-89BA-5A074E9285C7}" srcOrd="1" destOrd="0" presId="urn:microsoft.com/office/officeart/2016/7/layout/LinearBlockProcessNumbered"/>
    <dgm:cxn modelId="{6214C857-191D-45B8-A124-A69B247E2B42}" type="presOf" srcId="{250F316B-6C35-47CA-8CF3-FE5BB27F99DC}" destId="{4A9C74B8-175A-4ED3-918C-B64A997108F1}" srcOrd="0" destOrd="0" presId="urn:microsoft.com/office/officeart/2016/7/layout/LinearBlockProcessNumbered"/>
    <dgm:cxn modelId="{0C50AE78-001A-46F9-BF19-F561EA766B8E}" type="presOf" srcId="{250F316B-6C35-47CA-8CF3-FE5BB27F99DC}" destId="{C45FD05D-2F92-4099-883D-A89BA3345B2D}" srcOrd="1" destOrd="0" presId="urn:microsoft.com/office/officeart/2016/7/layout/LinearBlockProcessNumbered"/>
    <dgm:cxn modelId="{1D089F7D-8FCB-41C4-9D2D-A4808B306F26}" type="presOf" srcId="{08935D59-665E-4725-8937-359A8570F246}" destId="{04937795-8068-4BFA-8064-3689CCBDF22A}" srcOrd="0" destOrd="0" presId="urn:microsoft.com/office/officeart/2016/7/layout/LinearBlockProcessNumbered"/>
    <dgm:cxn modelId="{3ED87EDD-9397-46C5-9A3C-6B547EEA09FB}" type="presOf" srcId="{2502871A-5D18-4E2F-B1C6-304E12294CA1}" destId="{4D5D0DE0-F55B-4B1F-BDED-DB9591527577}" srcOrd="0" destOrd="0" presId="urn:microsoft.com/office/officeart/2016/7/layout/LinearBlockProcessNumbered"/>
    <dgm:cxn modelId="{03CA0CE4-20C0-4F81-8A01-78B447F4D5FC}" type="presOf" srcId="{28112D7C-9A56-4376-B96C-F66D95CFDB46}" destId="{1225EE7F-2816-4377-A74F-29763532D47D}" srcOrd="0" destOrd="0" presId="urn:microsoft.com/office/officeart/2016/7/layout/LinearBlockProcessNumbered"/>
    <dgm:cxn modelId="{BAA123FA-45C4-4131-AB3D-41149C4416B0}" type="presParOf" srcId="{4D5D0DE0-F55B-4B1F-BDED-DB9591527577}" destId="{D4B557AD-A878-4218-B31B-FD4D00827E3B}" srcOrd="0" destOrd="0" presId="urn:microsoft.com/office/officeart/2016/7/layout/LinearBlockProcessNumbered"/>
    <dgm:cxn modelId="{5B606419-F224-48A9-91EC-49B7CD7E5341}" type="presParOf" srcId="{D4B557AD-A878-4218-B31B-FD4D00827E3B}" destId="{7BD08D27-85C4-44A5-BD00-521E125BB735}" srcOrd="0" destOrd="0" presId="urn:microsoft.com/office/officeart/2016/7/layout/LinearBlockProcessNumbered"/>
    <dgm:cxn modelId="{CA983649-9414-44BA-98DE-061515275404}" type="presParOf" srcId="{D4B557AD-A878-4218-B31B-FD4D00827E3B}" destId="{C1058C72-FE56-45A1-9F30-509F64AF8E0A}" srcOrd="1" destOrd="0" presId="urn:microsoft.com/office/officeart/2016/7/layout/LinearBlockProcessNumbered"/>
    <dgm:cxn modelId="{AC90591E-4C55-470B-9169-2507F54701DD}" type="presParOf" srcId="{D4B557AD-A878-4218-B31B-FD4D00827E3B}" destId="{9223F08D-E78B-4117-BD7C-5B10F4289924}" srcOrd="2" destOrd="0" presId="urn:microsoft.com/office/officeart/2016/7/layout/LinearBlockProcessNumbered"/>
    <dgm:cxn modelId="{D1252777-005A-4A9F-9BA6-F377E750B64C}" type="presParOf" srcId="{4D5D0DE0-F55B-4B1F-BDED-DB9591527577}" destId="{1CAB6A1B-573D-4A47-83E1-C09FDF1D94AD}" srcOrd="1" destOrd="0" presId="urn:microsoft.com/office/officeart/2016/7/layout/LinearBlockProcessNumbered"/>
    <dgm:cxn modelId="{6F98A306-ED0B-4B1E-9D87-65AC0299C763}" type="presParOf" srcId="{4D5D0DE0-F55B-4B1F-BDED-DB9591527577}" destId="{13AD2807-9308-410C-B03C-22C203DF5A58}" srcOrd="2" destOrd="0" presId="urn:microsoft.com/office/officeart/2016/7/layout/LinearBlockProcessNumbered"/>
    <dgm:cxn modelId="{E16AD6E8-937C-45EA-8C10-C2521061B197}" type="presParOf" srcId="{13AD2807-9308-410C-B03C-22C203DF5A58}" destId="{8DFDB848-80B4-4F92-B478-945C9EEA2E1E}" srcOrd="0" destOrd="0" presId="urn:microsoft.com/office/officeart/2016/7/layout/LinearBlockProcessNumbered"/>
    <dgm:cxn modelId="{F832912F-D432-4B44-AEBB-A29C13BC1F9F}" type="presParOf" srcId="{13AD2807-9308-410C-B03C-22C203DF5A58}" destId="{1225EE7F-2816-4377-A74F-29763532D47D}" srcOrd="1" destOrd="0" presId="urn:microsoft.com/office/officeart/2016/7/layout/LinearBlockProcessNumbered"/>
    <dgm:cxn modelId="{3752C2BA-B8D9-4D6F-AF7B-14A3DD783749}" type="presParOf" srcId="{13AD2807-9308-410C-B03C-22C203DF5A58}" destId="{010D17C0-3AE1-4FE3-89BA-5A074E9285C7}" srcOrd="2" destOrd="0" presId="urn:microsoft.com/office/officeart/2016/7/layout/LinearBlockProcessNumbered"/>
    <dgm:cxn modelId="{24C42C12-CE15-44EB-A927-7BA885AA7F94}" type="presParOf" srcId="{4D5D0DE0-F55B-4B1F-BDED-DB9591527577}" destId="{ECC8A06B-99AB-4A5A-817E-4BA26770D46E}" srcOrd="3" destOrd="0" presId="urn:microsoft.com/office/officeart/2016/7/layout/LinearBlockProcessNumbered"/>
    <dgm:cxn modelId="{F4BDD83F-20A8-4DA1-8908-35B1F120BC06}" type="presParOf" srcId="{4D5D0DE0-F55B-4B1F-BDED-DB9591527577}" destId="{FCC9FCAD-F5F1-4B73-9A79-08D85AD110B9}" srcOrd="4" destOrd="0" presId="urn:microsoft.com/office/officeart/2016/7/layout/LinearBlockProcessNumbered"/>
    <dgm:cxn modelId="{4122EAD9-AB83-43CF-9E83-E09D75B559BD}" type="presParOf" srcId="{FCC9FCAD-F5F1-4B73-9A79-08D85AD110B9}" destId="{4A9C74B8-175A-4ED3-918C-B64A997108F1}" srcOrd="0" destOrd="0" presId="urn:microsoft.com/office/officeart/2016/7/layout/LinearBlockProcessNumbered"/>
    <dgm:cxn modelId="{9EA1BD60-F1A6-4116-B289-146A96D9DB41}" type="presParOf" srcId="{FCC9FCAD-F5F1-4B73-9A79-08D85AD110B9}" destId="{04937795-8068-4BFA-8064-3689CCBDF22A}" srcOrd="1" destOrd="0" presId="urn:microsoft.com/office/officeart/2016/7/layout/LinearBlockProcessNumbered"/>
    <dgm:cxn modelId="{ED845B70-560D-4F1A-BD24-84577034F041}" type="presParOf" srcId="{FCC9FCAD-F5F1-4B73-9A79-08D85AD110B9}" destId="{C45FD05D-2F92-4099-883D-A89BA3345B2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5135F-433C-403B-8504-DED8B24829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C1D115-98BC-439B-8D7E-5FA5E5955889}" type="pres">
      <dgm:prSet presAssocID="{1EB5135F-433C-403B-8504-DED8B24829A7}" presName="linear" presStyleCnt="0">
        <dgm:presLayoutVars>
          <dgm:animLvl val="lvl"/>
          <dgm:resizeHandles val="exact"/>
        </dgm:presLayoutVars>
      </dgm:prSet>
      <dgm:spPr/>
    </dgm:pt>
  </dgm:ptLst>
  <dgm:cxnLst>
    <dgm:cxn modelId="{9933CC13-6ED2-48F2-B7F5-AABC82E2C5B6}" type="presOf" srcId="{1EB5135F-433C-403B-8504-DED8B24829A7}" destId="{36C1D115-98BC-439B-8D7E-5FA5E595588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5A2FD-7C8E-43B4-BB9B-283960AE4E82}">
      <dsp:nvSpPr>
        <dsp:cNvPr id="0" name=""/>
        <dsp:cNvSpPr/>
      </dsp:nvSpPr>
      <dsp:spPr>
        <a:xfrm>
          <a:off x="0" y="2288"/>
          <a:ext cx="590632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277C35-0309-4648-8655-92A1CDB608BA}">
      <dsp:nvSpPr>
        <dsp:cNvPr id="0" name=""/>
        <dsp:cNvSpPr/>
      </dsp:nvSpPr>
      <dsp:spPr>
        <a:xfrm>
          <a:off x="0" y="2288"/>
          <a:ext cx="5906327" cy="156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 mean any type of education or training after high school. </a:t>
          </a:r>
        </a:p>
      </dsp:txBody>
      <dsp:txXfrm>
        <a:off x="0" y="2288"/>
        <a:ext cx="5906327" cy="1560689"/>
      </dsp:txXfrm>
    </dsp:sp>
    <dsp:sp modelId="{596C8FD9-63B7-437F-910B-3A0929FBCA90}">
      <dsp:nvSpPr>
        <dsp:cNvPr id="0" name=""/>
        <dsp:cNvSpPr/>
      </dsp:nvSpPr>
      <dsp:spPr>
        <a:xfrm>
          <a:off x="0" y="1562977"/>
          <a:ext cx="5906327"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32898BE-789E-4651-AF6D-AFFE2A6C0064}">
      <dsp:nvSpPr>
        <dsp:cNvPr id="0" name=""/>
        <dsp:cNvSpPr/>
      </dsp:nvSpPr>
      <dsp:spPr>
        <a:xfrm>
          <a:off x="0" y="1562977"/>
          <a:ext cx="5906327" cy="156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There are many options for students after high school including </a:t>
          </a:r>
          <a:r>
            <a:rPr lang="en-US" sz="2300" b="1" kern="1200"/>
            <a:t>apprenticeships, military, on-the-job training programs, community college certificates, 2-year degrees, &amp; 4-year degrees.</a:t>
          </a:r>
          <a:endParaRPr lang="en-US" sz="2300" kern="1200"/>
        </a:p>
      </dsp:txBody>
      <dsp:txXfrm>
        <a:off x="0" y="1562977"/>
        <a:ext cx="5906327" cy="1560689"/>
      </dsp:txXfrm>
    </dsp:sp>
    <dsp:sp modelId="{768C6E46-7938-493A-8E7E-194D2C27AF65}">
      <dsp:nvSpPr>
        <dsp:cNvPr id="0" name=""/>
        <dsp:cNvSpPr/>
      </dsp:nvSpPr>
      <dsp:spPr>
        <a:xfrm>
          <a:off x="0" y="3123667"/>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42615FB-C91F-40A3-B45F-C3898EFE7F71}">
      <dsp:nvSpPr>
        <dsp:cNvPr id="0" name=""/>
        <dsp:cNvSpPr/>
      </dsp:nvSpPr>
      <dsp:spPr>
        <a:xfrm>
          <a:off x="0" y="3123667"/>
          <a:ext cx="5906327" cy="156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term </a:t>
          </a:r>
          <a:r>
            <a:rPr lang="en-US" sz="2300" i="1" kern="1200" dirty="0"/>
            <a:t>college </a:t>
          </a:r>
          <a:r>
            <a:rPr lang="en-US" sz="2300" kern="1200" dirty="0"/>
            <a:t>includes all these things. </a:t>
          </a:r>
        </a:p>
      </dsp:txBody>
      <dsp:txXfrm>
        <a:off x="0" y="3123667"/>
        <a:ext cx="5906327" cy="1560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C2DD4-3F0A-4FA1-B484-52A81043E063}">
      <dsp:nvSpPr>
        <dsp:cNvPr id="0" name=""/>
        <dsp:cNvSpPr/>
      </dsp:nvSpPr>
      <dsp:spPr>
        <a:xfrm>
          <a:off x="1705" y="1509"/>
          <a:ext cx="10550288" cy="8097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bg1"/>
              </a:solidFill>
            </a:rPr>
            <a:t>US Department of Education</a:t>
          </a:r>
          <a:endParaRPr lang="en-US" sz="3700" kern="1200" dirty="0">
            <a:solidFill>
              <a:schemeClr val="bg1"/>
            </a:solidFill>
          </a:endParaRPr>
        </a:p>
      </dsp:txBody>
      <dsp:txXfrm>
        <a:off x="25423" y="25227"/>
        <a:ext cx="10502852" cy="762356"/>
      </dsp:txXfrm>
    </dsp:sp>
    <dsp:sp modelId="{A63FF2B1-D118-441E-ABD0-255CA23B2C8B}">
      <dsp:nvSpPr>
        <dsp:cNvPr id="0" name=""/>
        <dsp:cNvSpPr/>
      </dsp:nvSpPr>
      <dsp:spPr>
        <a:xfrm>
          <a:off x="1705" y="942893"/>
          <a:ext cx="2481253" cy="809792"/>
        </a:xfrm>
        <a:prstGeom prst="roundRect">
          <a:avLst>
            <a:gd name="adj" fmla="val 10000"/>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Washington State Office of the Governor</a:t>
          </a:r>
        </a:p>
      </dsp:txBody>
      <dsp:txXfrm>
        <a:off x="25423" y="966611"/>
        <a:ext cx="2433817" cy="762356"/>
      </dsp:txXfrm>
    </dsp:sp>
    <dsp:sp modelId="{F2091A2B-2291-4CDA-98B3-802ABF9C9E1D}">
      <dsp:nvSpPr>
        <dsp:cNvPr id="0" name=""/>
        <dsp:cNvSpPr/>
      </dsp:nvSpPr>
      <dsp:spPr>
        <a:xfrm>
          <a:off x="1705" y="1884277"/>
          <a:ext cx="2481253" cy="809792"/>
        </a:xfrm>
        <a:prstGeom prst="roundRect">
          <a:avLst>
            <a:gd name="adj" fmla="val 10000"/>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Washington Student Achievement Council</a:t>
          </a:r>
        </a:p>
      </dsp:txBody>
      <dsp:txXfrm>
        <a:off x="25423" y="1907995"/>
        <a:ext cx="2433817" cy="762356"/>
      </dsp:txXfrm>
    </dsp:sp>
    <dsp:sp modelId="{2A68FA46-47B3-4B44-93F8-E3455FB91F1E}">
      <dsp:nvSpPr>
        <dsp:cNvPr id="0" name=""/>
        <dsp:cNvSpPr/>
      </dsp:nvSpPr>
      <dsp:spPr>
        <a:xfrm>
          <a:off x="1705" y="2825661"/>
          <a:ext cx="2481253" cy="809792"/>
        </a:xfrm>
        <a:prstGeom prst="roundRect">
          <a:avLst>
            <a:gd name="adj" fmla="val 10000"/>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26 school districts</a:t>
          </a:r>
        </a:p>
      </dsp:txBody>
      <dsp:txXfrm>
        <a:off x="25423" y="2849379"/>
        <a:ext cx="2433817" cy="762356"/>
      </dsp:txXfrm>
    </dsp:sp>
    <dsp:sp modelId="{A02F0DB1-B5CE-48A0-9D3D-372D0F78044D}">
      <dsp:nvSpPr>
        <dsp:cNvPr id="0" name=""/>
        <dsp:cNvSpPr/>
      </dsp:nvSpPr>
      <dsp:spPr>
        <a:xfrm>
          <a:off x="2691384" y="942893"/>
          <a:ext cx="2481253" cy="80979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University of Washington</a:t>
          </a:r>
        </a:p>
      </dsp:txBody>
      <dsp:txXfrm>
        <a:off x="2715102" y="966611"/>
        <a:ext cx="2433817" cy="762356"/>
      </dsp:txXfrm>
    </dsp:sp>
    <dsp:sp modelId="{DAA06717-E5D7-4F19-A40E-FB8D0AAC4EC4}">
      <dsp:nvSpPr>
        <dsp:cNvPr id="0" name=""/>
        <dsp:cNvSpPr/>
      </dsp:nvSpPr>
      <dsp:spPr>
        <a:xfrm>
          <a:off x="5381062" y="942893"/>
          <a:ext cx="2481253" cy="80979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Central Washington University</a:t>
          </a:r>
        </a:p>
      </dsp:txBody>
      <dsp:txXfrm>
        <a:off x="5404780" y="966611"/>
        <a:ext cx="2433817" cy="762356"/>
      </dsp:txXfrm>
    </dsp:sp>
    <dsp:sp modelId="{878EEAAF-ED79-45C6-BD90-D458FA1E1DFD}">
      <dsp:nvSpPr>
        <dsp:cNvPr id="0" name=""/>
        <dsp:cNvSpPr/>
      </dsp:nvSpPr>
      <dsp:spPr>
        <a:xfrm>
          <a:off x="8070741" y="942893"/>
          <a:ext cx="2481253" cy="80979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Washington State University </a:t>
          </a:r>
        </a:p>
      </dsp:txBody>
      <dsp:txXfrm>
        <a:off x="8094459" y="966611"/>
        <a:ext cx="2433817" cy="762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D96FF-E54E-45DA-AD3E-40B1A69F050E}">
      <dsp:nvSpPr>
        <dsp:cNvPr id="0" name=""/>
        <dsp:cNvSpPr/>
      </dsp:nvSpPr>
      <dsp:spPr>
        <a:xfrm>
          <a:off x="76049" y="878"/>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Aberdeen</a:t>
          </a:r>
        </a:p>
      </dsp:txBody>
      <dsp:txXfrm>
        <a:off x="76049" y="878"/>
        <a:ext cx="756342" cy="453805"/>
      </dsp:txXfrm>
    </dsp:sp>
    <dsp:sp modelId="{465DF1ED-8F8A-4D8F-8288-0782C3544155}">
      <dsp:nvSpPr>
        <dsp:cNvPr id="0" name=""/>
        <dsp:cNvSpPr/>
      </dsp:nvSpPr>
      <dsp:spPr>
        <a:xfrm>
          <a:off x="908026" y="878"/>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Bellingham</a:t>
          </a:r>
        </a:p>
      </dsp:txBody>
      <dsp:txXfrm>
        <a:off x="908026" y="878"/>
        <a:ext cx="756342" cy="453805"/>
      </dsp:txXfrm>
    </dsp:sp>
    <dsp:sp modelId="{B479D694-F7B5-4306-AE88-117C9DF211CB}">
      <dsp:nvSpPr>
        <dsp:cNvPr id="0" name=""/>
        <dsp:cNvSpPr/>
      </dsp:nvSpPr>
      <dsp:spPr>
        <a:xfrm>
          <a:off x="1740003" y="878"/>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Blaine</a:t>
          </a:r>
          <a:endParaRPr lang="en-US" sz="1100" b="1" kern="1200" dirty="0"/>
        </a:p>
      </dsp:txBody>
      <dsp:txXfrm>
        <a:off x="1740003" y="878"/>
        <a:ext cx="756342" cy="453805"/>
      </dsp:txXfrm>
    </dsp:sp>
    <dsp:sp modelId="{211FD0EB-28E4-472B-A499-78A4472E9D45}">
      <dsp:nvSpPr>
        <dsp:cNvPr id="0" name=""/>
        <dsp:cNvSpPr/>
      </dsp:nvSpPr>
      <dsp:spPr>
        <a:xfrm>
          <a:off x="2571979" y="878"/>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Davenport</a:t>
          </a:r>
          <a:endParaRPr lang="en-US" sz="1100" b="1" kern="1200" dirty="0"/>
        </a:p>
      </dsp:txBody>
      <dsp:txXfrm>
        <a:off x="2571979" y="878"/>
        <a:ext cx="756342" cy="453805"/>
      </dsp:txXfrm>
    </dsp:sp>
    <dsp:sp modelId="{2C9D30A2-E9D4-4703-9FDD-512E684BB4CE}">
      <dsp:nvSpPr>
        <dsp:cNvPr id="0" name=""/>
        <dsp:cNvSpPr/>
      </dsp:nvSpPr>
      <dsp:spPr>
        <a:xfrm>
          <a:off x="76049" y="53031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East Valley</a:t>
          </a:r>
        </a:p>
      </dsp:txBody>
      <dsp:txXfrm>
        <a:off x="76049" y="530317"/>
        <a:ext cx="756342" cy="453805"/>
      </dsp:txXfrm>
    </dsp:sp>
    <dsp:sp modelId="{4661C389-264B-4FA0-90EA-032D6DAF8CA4}">
      <dsp:nvSpPr>
        <dsp:cNvPr id="0" name=""/>
        <dsp:cNvSpPr/>
      </dsp:nvSpPr>
      <dsp:spPr>
        <a:xfrm>
          <a:off x="908026" y="53031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Eastmont </a:t>
          </a:r>
        </a:p>
      </dsp:txBody>
      <dsp:txXfrm>
        <a:off x="908026" y="530317"/>
        <a:ext cx="756342" cy="453805"/>
      </dsp:txXfrm>
    </dsp:sp>
    <dsp:sp modelId="{D21FE76D-515F-459F-9344-379EA9F1345D}">
      <dsp:nvSpPr>
        <dsp:cNvPr id="0" name=""/>
        <dsp:cNvSpPr/>
      </dsp:nvSpPr>
      <dsp:spPr>
        <a:xfrm>
          <a:off x="1740003" y="53031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Everett</a:t>
          </a:r>
          <a:endParaRPr lang="en-US" sz="1100" b="1" kern="1200" dirty="0"/>
        </a:p>
      </dsp:txBody>
      <dsp:txXfrm>
        <a:off x="1740003" y="530317"/>
        <a:ext cx="756342" cy="453805"/>
      </dsp:txXfrm>
    </dsp:sp>
    <dsp:sp modelId="{24F46FA7-6DB6-4F05-A231-CB943AAC10C0}">
      <dsp:nvSpPr>
        <dsp:cNvPr id="0" name=""/>
        <dsp:cNvSpPr/>
      </dsp:nvSpPr>
      <dsp:spPr>
        <a:xfrm>
          <a:off x="2571979" y="53031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Federal Way</a:t>
          </a:r>
        </a:p>
      </dsp:txBody>
      <dsp:txXfrm>
        <a:off x="2571979" y="530317"/>
        <a:ext cx="756342" cy="453805"/>
      </dsp:txXfrm>
    </dsp:sp>
    <dsp:sp modelId="{4E5378C2-BAAE-4652-8458-70BEB8DFA36C}">
      <dsp:nvSpPr>
        <dsp:cNvPr id="0" name=""/>
        <dsp:cNvSpPr/>
      </dsp:nvSpPr>
      <dsp:spPr>
        <a:xfrm>
          <a:off x="76049" y="105975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Kettle Falls</a:t>
          </a:r>
          <a:endParaRPr lang="en-US" sz="1100" b="1" kern="1200" dirty="0"/>
        </a:p>
      </dsp:txBody>
      <dsp:txXfrm>
        <a:off x="76049" y="1059757"/>
        <a:ext cx="756342" cy="453805"/>
      </dsp:txXfrm>
    </dsp:sp>
    <dsp:sp modelId="{FF9D4D08-187E-45F7-9B2D-C0AA033110E4}">
      <dsp:nvSpPr>
        <dsp:cNvPr id="0" name=""/>
        <dsp:cNvSpPr/>
      </dsp:nvSpPr>
      <dsp:spPr>
        <a:xfrm>
          <a:off x="908026" y="105975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Klickitat</a:t>
          </a:r>
        </a:p>
      </dsp:txBody>
      <dsp:txXfrm>
        <a:off x="908026" y="1059757"/>
        <a:ext cx="756342" cy="453805"/>
      </dsp:txXfrm>
    </dsp:sp>
    <dsp:sp modelId="{332F0B9D-B23D-478E-B213-4D1C9898A3C4}">
      <dsp:nvSpPr>
        <dsp:cNvPr id="0" name=""/>
        <dsp:cNvSpPr/>
      </dsp:nvSpPr>
      <dsp:spPr>
        <a:xfrm>
          <a:off x="1740003" y="105975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Inchelium</a:t>
          </a:r>
          <a:endParaRPr lang="en-US" sz="1100" b="1" kern="1200" dirty="0"/>
        </a:p>
      </dsp:txBody>
      <dsp:txXfrm>
        <a:off x="1740003" y="1059757"/>
        <a:ext cx="756342" cy="453805"/>
      </dsp:txXfrm>
    </dsp:sp>
    <dsp:sp modelId="{C7FA16B7-8C7F-4F08-B3C6-16E5119D4852}">
      <dsp:nvSpPr>
        <dsp:cNvPr id="0" name=""/>
        <dsp:cNvSpPr/>
      </dsp:nvSpPr>
      <dsp:spPr>
        <a:xfrm>
          <a:off x="2571979" y="105975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Mansfield</a:t>
          </a:r>
        </a:p>
      </dsp:txBody>
      <dsp:txXfrm>
        <a:off x="2571979" y="1059757"/>
        <a:ext cx="756342" cy="453805"/>
      </dsp:txXfrm>
    </dsp:sp>
    <dsp:sp modelId="{ADA06970-848E-4D87-A50C-A7188754C51D}">
      <dsp:nvSpPr>
        <dsp:cNvPr id="0" name=""/>
        <dsp:cNvSpPr/>
      </dsp:nvSpPr>
      <dsp:spPr>
        <a:xfrm>
          <a:off x="76049" y="158919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Naselle</a:t>
          </a:r>
          <a:endParaRPr lang="en-US" sz="1100" b="1" kern="1200" dirty="0"/>
        </a:p>
      </dsp:txBody>
      <dsp:txXfrm>
        <a:off x="76049" y="1589197"/>
        <a:ext cx="756342" cy="453805"/>
      </dsp:txXfrm>
    </dsp:sp>
    <dsp:sp modelId="{5778A9D6-C723-4555-90C4-4574DFAF31C2}">
      <dsp:nvSpPr>
        <dsp:cNvPr id="0" name=""/>
        <dsp:cNvSpPr/>
      </dsp:nvSpPr>
      <dsp:spPr>
        <a:xfrm>
          <a:off x="908026" y="158919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North Beach</a:t>
          </a:r>
        </a:p>
      </dsp:txBody>
      <dsp:txXfrm>
        <a:off x="908026" y="1589197"/>
        <a:ext cx="756342" cy="453805"/>
      </dsp:txXfrm>
    </dsp:sp>
    <dsp:sp modelId="{8D469A4C-F81E-4DB1-B9EE-ECC12CBF7A24}">
      <dsp:nvSpPr>
        <dsp:cNvPr id="0" name=""/>
        <dsp:cNvSpPr/>
      </dsp:nvSpPr>
      <dsp:spPr>
        <a:xfrm>
          <a:off x="1740003" y="158919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Ocean Beach</a:t>
          </a:r>
          <a:endParaRPr lang="en-US" sz="1100" b="1" kern="1200" dirty="0"/>
        </a:p>
      </dsp:txBody>
      <dsp:txXfrm>
        <a:off x="1740003" y="1589197"/>
        <a:ext cx="756342" cy="453805"/>
      </dsp:txXfrm>
    </dsp:sp>
    <dsp:sp modelId="{200C906D-E4CF-4EDD-86F5-14C7630F929E}">
      <dsp:nvSpPr>
        <dsp:cNvPr id="0" name=""/>
        <dsp:cNvSpPr/>
      </dsp:nvSpPr>
      <dsp:spPr>
        <a:xfrm>
          <a:off x="2571979" y="1589197"/>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Pateros</a:t>
          </a:r>
        </a:p>
      </dsp:txBody>
      <dsp:txXfrm>
        <a:off x="2571979" y="1589197"/>
        <a:ext cx="756342" cy="453805"/>
      </dsp:txXfrm>
    </dsp:sp>
    <dsp:sp modelId="{49E3AB55-4896-4BE3-BA80-900D4329B2AB}">
      <dsp:nvSpPr>
        <dsp:cNvPr id="0" name=""/>
        <dsp:cNvSpPr/>
      </dsp:nvSpPr>
      <dsp:spPr>
        <a:xfrm>
          <a:off x="76049" y="211863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Rosalia</a:t>
          </a:r>
        </a:p>
      </dsp:txBody>
      <dsp:txXfrm>
        <a:off x="76049" y="2118636"/>
        <a:ext cx="756342" cy="453805"/>
      </dsp:txXfrm>
    </dsp:sp>
    <dsp:sp modelId="{F6321331-5193-4333-8DEF-60C448B1C8F3}">
      <dsp:nvSpPr>
        <dsp:cNvPr id="0" name=""/>
        <dsp:cNvSpPr/>
      </dsp:nvSpPr>
      <dsp:spPr>
        <a:xfrm>
          <a:off x="908026" y="211863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Shelton</a:t>
          </a:r>
        </a:p>
      </dsp:txBody>
      <dsp:txXfrm>
        <a:off x="908026" y="2118636"/>
        <a:ext cx="756342" cy="453805"/>
      </dsp:txXfrm>
    </dsp:sp>
    <dsp:sp modelId="{1B1AB95E-3875-4373-80FB-1A3440C587D9}">
      <dsp:nvSpPr>
        <dsp:cNvPr id="0" name=""/>
        <dsp:cNvSpPr/>
      </dsp:nvSpPr>
      <dsp:spPr>
        <a:xfrm>
          <a:off x="1740003" y="211863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Spokane</a:t>
          </a:r>
        </a:p>
      </dsp:txBody>
      <dsp:txXfrm>
        <a:off x="1740003" y="2118636"/>
        <a:ext cx="756342" cy="453805"/>
      </dsp:txXfrm>
    </dsp:sp>
    <dsp:sp modelId="{421AD975-2923-42A5-A180-E2114C7FE75A}">
      <dsp:nvSpPr>
        <dsp:cNvPr id="0" name=""/>
        <dsp:cNvSpPr/>
      </dsp:nvSpPr>
      <dsp:spPr>
        <a:xfrm>
          <a:off x="2571979" y="211863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South Bend</a:t>
          </a:r>
        </a:p>
      </dsp:txBody>
      <dsp:txXfrm>
        <a:off x="2571979" y="2118636"/>
        <a:ext cx="756342" cy="453805"/>
      </dsp:txXfrm>
    </dsp:sp>
    <dsp:sp modelId="{092100BE-9B74-4B75-A654-61A0997BCE43}">
      <dsp:nvSpPr>
        <dsp:cNvPr id="0" name=""/>
        <dsp:cNvSpPr/>
      </dsp:nvSpPr>
      <dsp:spPr>
        <a:xfrm>
          <a:off x="76049" y="264807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Vancouver</a:t>
          </a:r>
        </a:p>
      </dsp:txBody>
      <dsp:txXfrm>
        <a:off x="76049" y="2648076"/>
        <a:ext cx="756342" cy="453805"/>
      </dsp:txXfrm>
    </dsp:sp>
    <dsp:sp modelId="{EFAE9283-246C-4464-BD1E-44AC5A6D421B}">
      <dsp:nvSpPr>
        <dsp:cNvPr id="0" name=""/>
        <dsp:cNvSpPr/>
      </dsp:nvSpPr>
      <dsp:spPr>
        <a:xfrm>
          <a:off x="908026" y="264807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Wahkiakum</a:t>
          </a:r>
        </a:p>
      </dsp:txBody>
      <dsp:txXfrm>
        <a:off x="908026" y="2648076"/>
        <a:ext cx="756342" cy="453805"/>
      </dsp:txXfrm>
    </dsp:sp>
    <dsp:sp modelId="{25024C08-2140-4E00-82C9-AFF6C5A80C2A}">
      <dsp:nvSpPr>
        <dsp:cNvPr id="0" name=""/>
        <dsp:cNvSpPr/>
      </dsp:nvSpPr>
      <dsp:spPr>
        <a:xfrm>
          <a:off x="1740003" y="264807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West Valley</a:t>
          </a:r>
        </a:p>
      </dsp:txBody>
      <dsp:txXfrm>
        <a:off x="1740003" y="2648076"/>
        <a:ext cx="756342" cy="453805"/>
      </dsp:txXfrm>
    </dsp:sp>
    <dsp:sp modelId="{51A925B0-C146-4729-A538-3354B55D4D5C}">
      <dsp:nvSpPr>
        <dsp:cNvPr id="0" name=""/>
        <dsp:cNvSpPr/>
      </dsp:nvSpPr>
      <dsp:spPr>
        <a:xfrm>
          <a:off x="2571979" y="264807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White Pass </a:t>
          </a:r>
        </a:p>
      </dsp:txBody>
      <dsp:txXfrm>
        <a:off x="2571979" y="2648076"/>
        <a:ext cx="756342" cy="453805"/>
      </dsp:txXfrm>
    </dsp:sp>
    <dsp:sp modelId="{5D380812-3C5D-4B9E-9037-A41444943C0C}">
      <dsp:nvSpPr>
        <dsp:cNvPr id="0" name=""/>
        <dsp:cNvSpPr/>
      </dsp:nvSpPr>
      <dsp:spPr>
        <a:xfrm>
          <a:off x="908026" y="317751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Willapa Valley</a:t>
          </a:r>
        </a:p>
      </dsp:txBody>
      <dsp:txXfrm>
        <a:off x="908026" y="3177516"/>
        <a:ext cx="756342" cy="453805"/>
      </dsp:txXfrm>
    </dsp:sp>
    <dsp:sp modelId="{D4EFF35A-998F-433F-9AE5-7055D4073FC9}">
      <dsp:nvSpPr>
        <dsp:cNvPr id="0" name=""/>
        <dsp:cNvSpPr/>
      </dsp:nvSpPr>
      <dsp:spPr>
        <a:xfrm>
          <a:off x="1740003" y="3177516"/>
          <a:ext cx="756342" cy="45380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Wilson Creek</a:t>
          </a:r>
        </a:p>
      </dsp:txBody>
      <dsp:txXfrm>
        <a:off x="1740003" y="3177516"/>
        <a:ext cx="756342" cy="453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08D27-85C4-44A5-BD00-521E125BB735}">
      <dsp:nvSpPr>
        <dsp:cNvPr id="0" name=""/>
        <dsp:cNvSpPr/>
      </dsp:nvSpPr>
      <dsp:spPr>
        <a:xfrm>
          <a:off x="824" y="0"/>
          <a:ext cx="3339256" cy="3364741"/>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29844" tIns="0" rIns="329844"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Increase academic performance and preparation for postsecondary education.</a:t>
          </a:r>
        </a:p>
      </dsp:txBody>
      <dsp:txXfrm>
        <a:off x="824" y="1345896"/>
        <a:ext cx="3339256" cy="2018844"/>
      </dsp:txXfrm>
    </dsp:sp>
    <dsp:sp modelId="{C1058C72-FE56-45A1-9F30-509F64AF8E0A}">
      <dsp:nvSpPr>
        <dsp:cNvPr id="0" name=""/>
        <dsp:cNvSpPr/>
      </dsp:nvSpPr>
      <dsp:spPr>
        <a:xfrm>
          <a:off x="824" y="0"/>
          <a:ext cx="3339256" cy="1345896"/>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29844" tIns="165100" rIns="32984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24" y="0"/>
        <a:ext cx="3339256" cy="1345896"/>
      </dsp:txXfrm>
    </dsp:sp>
    <dsp:sp modelId="{8DFDB848-80B4-4F92-B478-945C9EEA2E1E}">
      <dsp:nvSpPr>
        <dsp:cNvPr id="0" name=""/>
        <dsp:cNvSpPr/>
      </dsp:nvSpPr>
      <dsp:spPr>
        <a:xfrm>
          <a:off x="3607221" y="0"/>
          <a:ext cx="3339256" cy="3364741"/>
        </a:xfrm>
        <a:prstGeom prst="rect">
          <a:avLst/>
        </a:prstGeom>
        <a:blipFill rotWithShape="1">
          <a:blip xmlns:r="http://schemas.openxmlformats.org/officeDocument/2006/relationships" r:embed="rId1">
            <a:duotone>
              <a:schemeClr val="accent2">
                <a:hueOff val="-1939188"/>
                <a:satOff val="-4386"/>
                <a:lumOff val="-2843"/>
                <a:alphaOff val="0"/>
                <a:tint val="98000"/>
                <a:lumMod val="102000"/>
              </a:schemeClr>
              <a:schemeClr val="accent2">
                <a:hueOff val="-1939188"/>
                <a:satOff val="-4386"/>
                <a:lumOff val="-2843"/>
                <a:alphaOff val="0"/>
                <a:shade val="98000"/>
                <a:lumMod val="98000"/>
              </a:schemeClr>
            </a:duotone>
          </a:blip>
          <a:tile tx="0" ty="0" sx="100000" sy="100000" flip="none" algn="tl"/>
        </a:blipFill>
        <a:ln w="9525" cap="rnd" cmpd="sng" algn="ctr">
          <a:solidFill>
            <a:schemeClr val="accent2">
              <a:hueOff val="-1939188"/>
              <a:satOff val="-4386"/>
              <a:lumOff val="-284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29844" tIns="0" rIns="329844"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Increase high school graduation and postsecondary participation rates.</a:t>
          </a:r>
        </a:p>
      </dsp:txBody>
      <dsp:txXfrm>
        <a:off x="3607221" y="1345896"/>
        <a:ext cx="3339256" cy="2018844"/>
      </dsp:txXfrm>
    </dsp:sp>
    <dsp:sp modelId="{1225EE7F-2816-4377-A74F-29763532D47D}">
      <dsp:nvSpPr>
        <dsp:cNvPr id="0" name=""/>
        <dsp:cNvSpPr/>
      </dsp:nvSpPr>
      <dsp:spPr>
        <a:xfrm>
          <a:off x="3607221" y="0"/>
          <a:ext cx="3339256" cy="1345896"/>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29844" tIns="165100" rIns="32984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607221" y="0"/>
        <a:ext cx="3339256" cy="1345896"/>
      </dsp:txXfrm>
    </dsp:sp>
    <dsp:sp modelId="{4A9C74B8-175A-4ED3-918C-B64A997108F1}">
      <dsp:nvSpPr>
        <dsp:cNvPr id="0" name=""/>
        <dsp:cNvSpPr/>
      </dsp:nvSpPr>
      <dsp:spPr>
        <a:xfrm>
          <a:off x="7213618" y="0"/>
          <a:ext cx="3339256" cy="3364741"/>
        </a:xfrm>
        <a:prstGeom prst="rect">
          <a:avLst/>
        </a:prstGeom>
        <a:blipFill rotWithShape="1">
          <a:blip xmlns:r="http://schemas.openxmlformats.org/officeDocument/2006/relationships" r:embed="rId1">
            <a:duotone>
              <a:schemeClr val="accent2">
                <a:hueOff val="-3878375"/>
                <a:satOff val="-8771"/>
                <a:lumOff val="-5686"/>
                <a:alphaOff val="0"/>
                <a:tint val="98000"/>
                <a:lumMod val="102000"/>
              </a:schemeClr>
              <a:schemeClr val="accent2">
                <a:hueOff val="-3878375"/>
                <a:satOff val="-8771"/>
                <a:lumOff val="-5686"/>
                <a:alphaOff val="0"/>
                <a:shade val="98000"/>
                <a:lumMod val="98000"/>
              </a:schemeClr>
            </a:duotone>
          </a:blip>
          <a:tile tx="0" ty="0" sx="100000" sy="100000" flip="none" algn="tl"/>
        </a:blipFill>
        <a:ln w="9525" cap="rnd" cmpd="sng" algn="ctr">
          <a:solidFill>
            <a:schemeClr val="accent2">
              <a:hueOff val="-3878375"/>
              <a:satOff val="-8771"/>
              <a:lumOff val="-568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29844" tIns="0" rIns="329844"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Increase students’ and their families’ knowledge of postsecondary options, preparation, and finances.</a:t>
          </a:r>
        </a:p>
      </dsp:txBody>
      <dsp:txXfrm>
        <a:off x="7213618" y="1345896"/>
        <a:ext cx="3339256" cy="2018844"/>
      </dsp:txXfrm>
    </dsp:sp>
    <dsp:sp modelId="{04937795-8068-4BFA-8064-3689CCBDF22A}">
      <dsp:nvSpPr>
        <dsp:cNvPr id="0" name=""/>
        <dsp:cNvSpPr/>
      </dsp:nvSpPr>
      <dsp:spPr>
        <a:xfrm>
          <a:off x="7213618" y="0"/>
          <a:ext cx="3339256" cy="1345896"/>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29844" tIns="165100" rIns="32984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13618" y="0"/>
        <a:ext cx="3339256" cy="1345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8/28/2021</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8/28/2021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 with info from family orientation slide/services, resources</a:t>
            </a:r>
          </a:p>
        </p:txBody>
      </p:sp>
      <p:sp>
        <p:nvSpPr>
          <p:cNvPr id="4" name="Slide Number Placeholder 3"/>
          <p:cNvSpPr>
            <a:spLocks noGrp="1"/>
          </p:cNvSpPr>
          <p:nvPr>
            <p:ph type="sldNum" sz="quarter" idx="5"/>
          </p:nvPr>
        </p:nvSpPr>
        <p:spPr/>
        <p:txBody>
          <a:bodyPr/>
          <a:lstStyle/>
          <a:p>
            <a:fld id="{BCFAAAB6-A2C6-4A85-A3A1-98EFBA61C967}" type="slidenum">
              <a:rPr lang="en-US" smtClean="0"/>
              <a:t>14</a:t>
            </a:fld>
            <a:endParaRPr lang="en-US" dirty="0"/>
          </a:p>
        </p:txBody>
      </p:sp>
    </p:spTree>
    <p:extLst>
      <p:ext uri="{BB962C8B-B14F-4D97-AF65-F5344CB8AC3E}">
        <p14:creationId xmlns:p14="http://schemas.microsoft.com/office/powerpoint/2010/main" val="345654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space so they can add their work plan and budget info</a:t>
            </a:r>
          </a:p>
        </p:txBody>
      </p:sp>
      <p:sp>
        <p:nvSpPr>
          <p:cNvPr id="4" name="Slide Number Placeholder 3"/>
          <p:cNvSpPr>
            <a:spLocks noGrp="1"/>
          </p:cNvSpPr>
          <p:nvPr>
            <p:ph type="sldNum" sz="quarter" idx="5"/>
          </p:nvPr>
        </p:nvSpPr>
        <p:spPr/>
        <p:txBody>
          <a:bodyPr/>
          <a:lstStyle/>
          <a:p>
            <a:fld id="{BCFAAAB6-A2C6-4A85-A3A1-98EFBA61C967}" type="slidenum">
              <a:rPr lang="en-US" smtClean="0"/>
              <a:t>15</a:t>
            </a:fld>
            <a:endParaRPr lang="en-US" dirty="0"/>
          </a:p>
        </p:txBody>
      </p:sp>
    </p:spTree>
    <p:extLst>
      <p:ext uri="{BB962C8B-B14F-4D97-AF65-F5344CB8AC3E}">
        <p14:creationId xmlns:p14="http://schemas.microsoft.com/office/powerpoint/2010/main" val="356920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space so they can add their work plan and budget info</a:t>
            </a:r>
          </a:p>
        </p:txBody>
      </p:sp>
      <p:sp>
        <p:nvSpPr>
          <p:cNvPr id="4" name="Slide Number Placeholder 3"/>
          <p:cNvSpPr>
            <a:spLocks noGrp="1"/>
          </p:cNvSpPr>
          <p:nvPr>
            <p:ph type="sldNum" sz="quarter" idx="5"/>
          </p:nvPr>
        </p:nvSpPr>
        <p:spPr/>
        <p:txBody>
          <a:bodyPr/>
          <a:lstStyle/>
          <a:p>
            <a:fld id="{BCFAAAB6-A2C6-4A85-A3A1-98EFBA61C967}" type="slidenum">
              <a:rPr lang="en-US" smtClean="0"/>
              <a:t>16</a:t>
            </a:fld>
            <a:endParaRPr lang="en-US" dirty="0"/>
          </a:p>
        </p:txBody>
      </p:sp>
    </p:spTree>
    <p:extLst>
      <p:ext uri="{BB962C8B-B14F-4D97-AF65-F5344CB8AC3E}">
        <p14:creationId xmlns:p14="http://schemas.microsoft.com/office/powerpoint/2010/main" val="189269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space so they can add the support they can provide to staff</a:t>
            </a:r>
          </a:p>
        </p:txBody>
      </p:sp>
      <p:sp>
        <p:nvSpPr>
          <p:cNvPr id="4" name="Slide Number Placeholder 3"/>
          <p:cNvSpPr>
            <a:spLocks noGrp="1"/>
          </p:cNvSpPr>
          <p:nvPr>
            <p:ph type="sldNum" sz="quarter" idx="5"/>
          </p:nvPr>
        </p:nvSpPr>
        <p:spPr/>
        <p:txBody>
          <a:bodyPr/>
          <a:lstStyle/>
          <a:p>
            <a:fld id="{BCFAAAB6-A2C6-4A85-A3A1-98EFBA61C967}" type="slidenum">
              <a:rPr lang="en-US" smtClean="0"/>
              <a:t>17</a:t>
            </a:fld>
            <a:endParaRPr lang="en-US" dirty="0"/>
          </a:p>
        </p:txBody>
      </p:sp>
    </p:spTree>
    <p:extLst>
      <p:ext uri="{BB962C8B-B14F-4D97-AF65-F5344CB8AC3E}">
        <p14:creationId xmlns:p14="http://schemas.microsoft.com/office/powerpoint/2010/main" val="412970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own family workshop /services plan </a:t>
            </a:r>
          </a:p>
        </p:txBody>
      </p:sp>
      <p:sp>
        <p:nvSpPr>
          <p:cNvPr id="4" name="Slide Number Placeholder 3"/>
          <p:cNvSpPr>
            <a:spLocks noGrp="1"/>
          </p:cNvSpPr>
          <p:nvPr>
            <p:ph type="sldNum" sz="quarter" idx="5"/>
          </p:nvPr>
        </p:nvSpPr>
        <p:spPr/>
        <p:txBody>
          <a:bodyPr/>
          <a:lstStyle/>
          <a:p>
            <a:fld id="{BCFAAAB6-A2C6-4A85-A3A1-98EFBA61C967}" type="slidenum">
              <a:rPr lang="en-US" smtClean="0"/>
              <a:t>18</a:t>
            </a:fld>
            <a:endParaRPr lang="en-US" dirty="0"/>
          </a:p>
        </p:txBody>
      </p:sp>
    </p:spTree>
    <p:extLst>
      <p:ext uri="{BB962C8B-B14F-4D97-AF65-F5344CB8AC3E}">
        <p14:creationId xmlns:p14="http://schemas.microsoft.com/office/powerpoint/2010/main" val="250193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may wish to share how their GEAR UP activities support financial aid awareness through the College Bound Scholarship and the 12</a:t>
            </a:r>
            <a:r>
              <a:rPr lang="en-US" baseline="30000" dirty="0"/>
              <a:t>th</a:t>
            </a:r>
            <a:r>
              <a:rPr lang="en-US" dirty="0"/>
              <a:t> Year Campaign. If your school plans to host a CBS Repledge event or Financial Aid filing event, can share how you will promote and support students and families. </a:t>
            </a:r>
          </a:p>
        </p:txBody>
      </p:sp>
      <p:sp>
        <p:nvSpPr>
          <p:cNvPr id="4" name="Slide Number Placeholder 3"/>
          <p:cNvSpPr>
            <a:spLocks noGrp="1"/>
          </p:cNvSpPr>
          <p:nvPr>
            <p:ph type="sldNum" sz="quarter" idx="5"/>
          </p:nvPr>
        </p:nvSpPr>
        <p:spPr/>
        <p:txBody>
          <a:bodyPr/>
          <a:lstStyle/>
          <a:p>
            <a:fld id="{BCFAAAB6-A2C6-4A85-A3A1-98EFBA61C967}" type="slidenum">
              <a:rPr lang="en-US" smtClean="0"/>
              <a:t>19</a:t>
            </a:fld>
            <a:endParaRPr lang="en-US" dirty="0"/>
          </a:p>
        </p:txBody>
      </p:sp>
    </p:spTree>
    <p:extLst>
      <p:ext uri="{BB962C8B-B14F-4D97-AF65-F5344CB8AC3E}">
        <p14:creationId xmlns:p14="http://schemas.microsoft.com/office/powerpoint/2010/main" val="4215009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FAFSA/WASFA:</a:t>
            </a:r>
            <a:r>
              <a:rPr lang="en-US" sz="1200" b="0" i="0" kern="1200" baseline="0" dirty="0">
                <a:solidFill>
                  <a:schemeClr val="tx1"/>
                </a:solidFill>
                <a:effectLst/>
                <a:latin typeface="+mn-lt"/>
                <a:ea typeface="+mn-ea"/>
                <a:cs typeface="+mn-cs"/>
              </a:rPr>
              <a:t> We are working in collaborations with WSAC and individual schools to provide FAFSA and WASFA completion efforts specifically for College Bound students. Please see a regional officer if you have any questions on how to implement targeted strategies for students.</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Repledge</a:t>
            </a:r>
            <a:r>
              <a:rPr lang="en-US" sz="1200" b="1" i="0" kern="120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College Bound Scholarship Pledge can be used as a lever to improve student success outcomes for low-income students from 7-12th grade.  9th grade is a critical place to start! We know that 9th grade students earn the lowest GPA, have the most amount of missed classes, and have the highest misbehavior rates. The College Bound </a:t>
            </a:r>
            <a:r>
              <a:rPr lang="en-US" sz="1200" b="0" i="0" kern="1200" dirty="0" err="1">
                <a:solidFill>
                  <a:schemeClr val="tx1"/>
                </a:solidFill>
                <a:effectLst/>
                <a:latin typeface="+mn-lt"/>
                <a:ea typeface="+mn-ea"/>
                <a:cs typeface="+mn-cs"/>
              </a:rPr>
              <a:t>Repledge</a:t>
            </a:r>
            <a:r>
              <a:rPr lang="en-US" sz="1200" b="0" i="0" kern="1200" dirty="0">
                <a:solidFill>
                  <a:schemeClr val="tx1"/>
                </a:solidFill>
                <a:effectLst/>
                <a:latin typeface="+mn-lt"/>
                <a:ea typeface="+mn-ea"/>
                <a:cs typeface="+mn-cs"/>
              </a:rPr>
              <a:t> campaign is an opportunity to re-engage College Bound Scholarship ninth grade students in high school and remind them of their commitment.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College</a:t>
            </a:r>
            <a:r>
              <a:rPr lang="en-US" sz="1200" b="1" i="0" kern="1200" baseline="0" dirty="0">
                <a:solidFill>
                  <a:schemeClr val="tx1"/>
                </a:solidFill>
                <a:effectLst/>
                <a:latin typeface="+mn-lt"/>
                <a:ea typeface="+mn-ea"/>
                <a:cs typeface="+mn-cs"/>
              </a:rPr>
              <a:t> Signing Celebrations: </a:t>
            </a:r>
            <a:r>
              <a:rPr lang="en-US" sz="1200" b="0" i="0" kern="1200" dirty="0">
                <a:solidFill>
                  <a:schemeClr val="tx1"/>
                </a:solidFill>
                <a:effectLst/>
                <a:latin typeface="+mn-lt"/>
                <a:ea typeface="+mn-ea"/>
                <a:cs typeface="+mn-cs"/>
              </a:rPr>
              <a:t>College Signing Day celebrates students who have achieved the life-changing milestone of committing to postsecondary options. College Signing Day events motivate students to take charge of their future by completing their education beyond high school. WCAN is working with school districts across the state to empower schools to host their own College Signing Celebrations to highlight students enlisting or committing to obtaining a postsecondary degree or certification. We</a:t>
            </a:r>
            <a:r>
              <a:rPr lang="en-US" sz="1200" b="0" i="0" kern="1200" baseline="0" dirty="0">
                <a:solidFill>
                  <a:schemeClr val="tx1"/>
                </a:solidFill>
                <a:effectLst/>
                <a:latin typeface="+mn-lt"/>
                <a:ea typeface="+mn-ea"/>
                <a:cs typeface="+mn-cs"/>
              </a:rPr>
              <a:t> will be asking schools to celebrate with us throughout the month of May and June or when is best for your school and district.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Tree>
    <p:extLst>
      <p:ext uri="{BB962C8B-B14F-4D97-AF65-F5344CB8AC3E}">
        <p14:creationId xmlns:p14="http://schemas.microsoft.com/office/powerpoint/2010/main" val="330974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732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29319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05816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also use the terms “postsecondary education” and “postsecondary training”.</a:t>
            </a:r>
          </a:p>
          <a:p>
            <a:endParaRPr lang="en-US" dirty="0"/>
          </a:p>
          <a:p>
            <a:r>
              <a:rPr lang="en-US" dirty="0"/>
              <a:t>Many</a:t>
            </a:r>
            <a:r>
              <a:rPr lang="en-US" baseline="0" dirty="0"/>
              <a:t> people think college is just a 4 year program, but there are many options. We want students to find the right fit. </a:t>
            </a:r>
            <a:r>
              <a:rPr lang="en-US" sz="1200" kern="1200" dirty="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4</a:t>
            </a:fld>
            <a:endParaRPr lang="en-US" dirty="0"/>
          </a:p>
        </p:txBody>
      </p:sp>
    </p:spTree>
    <p:extLst>
      <p:ext uri="{BB962C8B-B14F-4D97-AF65-F5344CB8AC3E}">
        <p14:creationId xmlns:p14="http://schemas.microsoft.com/office/powerpoint/2010/main" val="3206242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9235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C15D1B11-002B-4970-813D-17BFE66D2A16}" type="slidenum">
              <a:rPr lang="en-US" smtClean="0"/>
              <a:pPr/>
              <a:t>25</a:t>
            </a:fld>
            <a:endParaRPr lang="en-US"/>
          </a:p>
        </p:txBody>
      </p:sp>
    </p:spTree>
    <p:extLst>
      <p:ext uri="{BB962C8B-B14F-4D97-AF65-F5344CB8AC3E}">
        <p14:creationId xmlns:p14="http://schemas.microsoft.com/office/powerpoint/2010/main" val="3405962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C15D1B11-002B-4970-813D-17BFE66D2A16}" type="slidenum">
              <a:rPr lang="en-US" smtClean="0"/>
              <a:pPr/>
              <a:t>26</a:t>
            </a:fld>
            <a:endParaRPr lang="en-US"/>
          </a:p>
        </p:txBody>
      </p:sp>
    </p:spTree>
    <p:extLst>
      <p:ext uri="{BB962C8B-B14F-4D97-AF65-F5344CB8AC3E}">
        <p14:creationId xmlns:p14="http://schemas.microsoft.com/office/powerpoint/2010/main" val="419433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5</a:t>
            </a:fld>
            <a:endParaRPr lang="en-US" dirty="0"/>
          </a:p>
        </p:txBody>
      </p:sp>
    </p:spTree>
    <p:extLst>
      <p:ext uri="{BB962C8B-B14F-4D97-AF65-F5344CB8AC3E}">
        <p14:creationId xmlns:p14="http://schemas.microsoft.com/office/powerpoint/2010/main" val="200457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p>
        </p:txBody>
      </p:sp>
      <p:sp>
        <p:nvSpPr>
          <p:cNvPr id="4" name="Slide Number Placeholder 3"/>
          <p:cNvSpPr>
            <a:spLocks noGrp="1"/>
          </p:cNvSpPr>
          <p:nvPr>
            <p:ph type="sldNum" sz="quarter" idx="5"/>
          </p:nvPr>
        </p:nvSpPr>
        <p:spPr/>
        <p:txBody>
          <a:bodyPr/>
          <a:lstStyle/>
          <a:p>
            <a:fld id="{BCFAAAB6-A2C6-4A85-A3A1-98EFBA61C967}" type="slidenum">
              <a:rPr lang="en-US" smtClean="0"/>
              <a:t>6</a:t>
            </a:fld>
            <a:endParaRPr lang="en-US" dirty="0"/>
          </a:p>
        </p:txBody>
      </p:sp>
    </p:spTree>
    <p:extLst>
      <p:ext uri="{BB962C8B-B14F-4D97-AF65-F5344CB8AC3E}">
        <p14:creationId xmlns:p14="http://schemas.microsoft.com/office/powerpoint/2010/main" val="106317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Wahkiakum</a:t>
            </a:r>
          </a:p>
        </p:txBody>
      </p:sp>
      <p:sp>
        <p:nvSpPr>
          <p:cNvPr id="4" name="Slide Number Placeholder 3"/>
          <p:cNvSpPr>
            <a:spLocks noGrp="1"/>
          </p:cNvSpPr>
          <p:nvPr>
            <p:ph type="sldNum" sz="quarter" idx="5"/>
          </p:nvPr>
        </p:nvSpPr>
        <p:spPr/>
        <p:txBody>
          <a:bodyPr/>
          <a:lstStyle/>
          <a:p>
            <a:fld id="{BCFAAAB6-A2C6-4A85-A3A1-98EFBA61C967}" type="slidenum">
              <a:rPr lang="en-US" smtClean="0"/>
              <a:t>7</a:t>
            </a:fld>
            <a:endParaRPr lang="en-US" dirty="0"/>
          </a:p>
        </p:txBody>
      </p:sp>
    </p:spTree>
    <p:extLst>
      <p:ext uri="{BB962C8B-B14F-4D97-AF65-F5344CB8AC3E}">
        <p14:creationId xmlns:p14="http://schemas.microsoft.com/office/powerpoint/2010/main" val="359748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1B5206B6-5246-498B-AC8D-4748AEEB0F86}" type="slidenum">
              <a:rPr lang="en-US" smtClean="0"/>
              <a:t>8</a:t>
            </a:fld>
            <a:endParaRPr lang="en-US"/>
          </a:p>
        </p:txBody>
      </p:sp>
    </p:spTree>
    <p:extLst>
      <p:ext uri="{BB962C8B-B14F-4D97-AF65-F5344CB8AC3E}">
        <p14:creationId xmlns:p14="http://schemas.microsoft.com/office/powerpoint/2010/main" val="276590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9</a:t>
            </a:fld>
            <a:endParaRPr lang="en-US" dirty="0"/>
          </a:p>
        </p:txBody>
      </p:sp>
    </p:spTree>
    <p:extLst>
      <p:ext uri="{BB962C8B-B14F-4D97-AF65-F5344CB8AC3E}">
        <p14:creationId xmlns:p14="http://schemas.microsoft.com/office/powerpoint/2010/main" val="195298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this come from? </a:t>
            </a:r>
          </a:p>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11</a:t>
            </a:fld>
            <a:endParaRPr lang="en-US" dirty="0"/>
          </a:p>
        </p:txBody>
      </p:sp>
    </p:spTree>
    <p:extLst>
      <p:ext uri="{BB962C8B-B14F-4D97-AF65-F5344CB8AC3E}">
        <p14:creationId xmlns:p14="http://schemas.microsoft.com/office/powerpoint/2010/main" val="181852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p>
        </p:txBody>
      </p:sp>
      <p:sp>
        <p:nvSpPr>
          <p:cNvPr id="4" name="Slide Number Placeholder 3"/>
          <p:cNvSpPr>
            <a:spLocks noGrp="1"/>
          </p:cNvSpPr>
          <p:nvPr>
            <p:ph type="sldNum" sz="quarter" idx="5"/>
          </p:nvPr>
        </p:nvSpPr>
        <p:spPr/>
        <p:txBody>
          <a:bodyPr/>
          <a:lstStyle/>
          <a:p>
            <a:fld id="{BCFAAAB6-A2C6-4A85-A3A1-98EFBA61C967}" type="slidenum">
              <a:rPr lang="en-US" smtClean="0"/>
              <a:t>12</a:t>
            </a:fld>
            <a:endParaRPr lang="en-US" dirty="0"/>
          </a:p>
        </p:txBody>
      </p:sp>
    </p:spTree>
    <p:extLst>
      <p:ext uri="{BB962C8B-B14F-4D97-AF65-F5344CB8AC3E}">
        <p14:creationId xmlns:p14="http://schemas.microsoft.com/office/powerpoint/2010/main" val="37167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A24C3C-D27D-4E96-9A43-E4942CDC7C40}"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77E84-6D57-4D84-B0BE-CB1AF84659AE}" type="slidenum">
              <a:rPr lang="en-US" smtClean="0"/>
              <a:t>‹#›</a:t>
            </a:fld>
            <a:endParaRPr lang="en-US"/>
          </a:p>
        </p:txBody>
      </p:sp>
      <p:sp useBgFill="1">
        <p:nvSpPr>
          <p:cNvPr id="8" name="Rectangle 7">
            <a:extLst>
              <a:ext uri="{FF2B5EF4-FFF2-40B4-BE49-F238E27FC236}">
                <a16:creationId xmlns:a16="http://schemas.microsoft.com/office/drawing/2014/main" id="{8A0F5CEE-A3CC-450A-A8B0-2CFF3F748560}"/>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96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9/4/20XX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20868418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47655285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r>
              <a:rPr lang="en-US"/>
              <a:t>9/4/20XX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70802171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98529018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11952882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normAutofit/>
          </a:bodyPr>
          <a:lstStyle>
            <a:lvl1pPr>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205612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377341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261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24C3C-D27D-4E96-9A43-E4942CDC7C40}"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77E84-6D57-4D84-B0BE-CB1AF84659AE}" type="slidenum">
              <a:rPr lang="en-US" smtClean="0"/>
              <a:t>‹#›</a:t>
            </a:fld>
            <a:endParaRPr lang="en-US"/>
          </a:p>
        </p:txBody>
      </p:sp>
      <p:sp useBgFill="1">
        <p:nvSpPr>
          <p:cNvPr id="8" name="Rectangle 7">
            <a:extLst>
              <a:ext uri="{FF2B5EF4-FFF2-40B4-BE49-F238E27FC236}">
                <a16:creationId xmlns:a16="http://schemas.microsoft.com/office/drawing/2014/main" id="{89A53588-403D-4466-BBD4-E491F3CC9358}"/>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34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578933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9/4/20XX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38063732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9/4/20XX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65251083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9/4/20XX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93131200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95765210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9/4/20XX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3182061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r>
              <a:rPr lang="en-US"/>
              <a:t>9/4/20XX</a:t>
            </a:r>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053806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Presentation Title</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r>
              <a:rPr lang="en-US"/>
              <a:t>9/4/20XX</a:t>
            </a:r>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946680689"/>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785" r:id="rId16"/>
    <p:sldLayoutId id="2147483731" r:id="rId17"/>
    <p:sldLayoutId id="2147483733" r:id="rId18"/>
    <p:sldLayoutId id="2147483734" r:id="rId19"/>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611655D-86DD-44E5-9999-B2135809D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11443580-A880-4C5F-9EB1-FC254EC65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a:xfrm>
            <a:off x="451514" y="5151992"/>
            <a:ext cx="10930487" cy="673446"/>
          </a:xfrm>
          <a:effectLst/>
        </p:spPr>
        <p:txBody>
          <a:bodyPr>
            <a:normAutofit/>
          </a:bodyPr>
          <a:lstStyle/>
          <a:p>
            <a:r>
              <a:rPr lang="en-US" sz="3200" dirty="0">
                <a:solidFill>
                  <a:srgbClr val="FFFFFF"/>
                </a:solidFill>
              </a:rPr>
              <a:t>Staff Orientation</a:t>
            </a: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451514" y="5825437"/>
            <a:ext cx="10930487" cy="469185"/>
          </a:xfrm>
        </p:spPr>
        <p:txBody>
          <a:bodyPr>
            <a:normAutofit/>
          </a:bodyPr>
          <a:lstStyle/>
          <a:p>
            <a:r>
              <a:rPr lang="en-US" b="1">
                <a:solidFill>
                  <a:srgbClr val="FFFFFF"/>
                </a:solidFill>
              </a:rPr>
              <a:t>Welcome</a:t>
            </a:r>
          </a:p>
        </p:txBody>
      </p:sp>
      <p:pic>
        <p:nvPicPr>
          <p:cNvPr id="9" name="Picture 8" descr="Graphical user interface, application&#10;&#10;Description automatically generated">
            <a:extLst>
              <a:ext uri="{FF2B5EF4-FFF2-40B4-BE49-F238E27FC236}">
                <a16:creationId xmlns:a16="http://schemas.microsoft.com/office/drawing/2014/main" id="{63AC9CE9-A592-4134-AFF3-7DE424027E54}"/>
              </a:ext>
            </a:extLst>
          </p:cNvPr>
          <p:cNvPicPr>
            <a:picLocks noChangeAspect="1"/>
          </p:cNvPicPr>
          <p:nvPr/>
        </p:nvPicPr>
        <p:blipFill>
          <a:blip r:embed="rId3"/>
          <a:stretch>
            <a:fillRect/>
          </a:stretch>
        </p:blipFill>
        <p:spPr>
          <a:xfrm>
            <a:off x="451514" y="495330"/>
            <a:ext cx="11288972" cy="3979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33737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5999" y="1032918"/>
            <a:ext cx="5452533" cy="4792165"/>
          </a:xfrm>
          <a:effectLst/>
        </p:spPr>
        <p:txBody>
          <a:bodyPr vert="horz" lIns="91440" tIns="45720" rIns="91440" bIns="45720" rtlCol="0" anchor="ctr">
            <a:normAutofit/>
          </a:bodyPr>
          <a:lstStyle/>
          <a:p>
            <a:pPr algn="l">
              <a:lnSpc>
                <a:spcPct val="90000"/>
              </a:lnSpc>
            </a:pPr>
            <a:r>
              <a:rPr lang="en-US" sz="3600"/>
              <a:t>GEAR UP’s vision is that all students are academically, socially, and financially prepared to enter and complete the postsecondary program or institution of their choice. </a:t>
            </a:r>
          </a:p>
        </p:txBody>
      </p:sp>
      <p:sp useBgFill="1">
        <p:nvSpPr>
          <p:cNvPr id="12" name="Freeform: Shape 11">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ext Placeholder 1"/>
          <p:cNvSpPr>
            <a:spLocks noGrp="1"/>
          </p:cNvSpPr>
          <p:nvPr>
            <p:ph type="body" idx="1"/>
          </p:nvPr>
        </p:nvSpPr>
        <p:spPr>
          <a:xfrm>
            <a:off x="643466" y="2281574"/>
            <a:ext cx="3994015" cy="2294852"/>
          </a:xfrm>
          <a:effectLst/>
        </p:spPr>
        <p:txBody>
          <a:bodyPr vert="horz" lIns="91440" tIns="45720" rIns="91440" bIns="45720" rtlCol="0" anchor="ctr">
            <a:normAutofit/>
          </a:bodyPr>
          <a:lstStyle/>
          <a:p>
            <a:pPr algn="ctr"/>
            <a:r>
              <a:rPr lang="en-US" sz="2800"/>
              <a:t>Our Vision	</a:t>
            </a:r>
          </a:p>
        </p:txBody>
      </p:sp>
    </p:spTree>
    <p:extLst>
      <p:ext uri="{BB962C8B-B14F-4D97-AF65-F5344CB8AC3E}">
        <p14:creationId xmlns:p14="http://schemas.microsoft.com/office/powerpoint/2010/main" val="274871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8" name="Rectangle 27">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199" y="1240780"/>
            <a:ext cx="6086857" cy="4376440"/>
          </a:xfrm>
          <a:effectLst/>
        </p:spPr>
        <p:txBody>
          <a:bodyPr vert="horz" lIns="91440" tIns="45720" rIns="91440" bIns="45720" rtlCol="0" anchor="ctr">
            <a:normAutofit/>
          </a:bodyPr>
          <a:lstStyle/>
          <a:p>
            <a:pPr>
              <a:lnSpc>
                <a:spcPct val="90000"/>
              </a:lnSpc>
            </a:pPr>
            <a:r>
              <a:rPr lang="en-US" sz="2400">
                <a:solidFill>
                  <a:schemeClr val="tx1"/>
                </a:solidFill>
              </a:rPr>
              <a:t>We focus on students who are underserved and historically excluded when planning for college.</a:t>
            </a:r>
            <a:br>
              <a:rPr lang="en-US" sz="2400">
                <a:solidFill>
                  <a:schemeClr val="tx1"/>
                </a:solidFill>
              </a:rPr>
            </a:br>
            <a:br>
              <a:rPr lang="en-US" sz="2400">
                <a:solidFill>
                  <a:schemeClr val="tx1"/>
                </a:solidFill>
              </a:rPr>
            </a:br>
            <a:r>
              <a:rPr lang="en-US" sz="2400">
                <a:solidFill>
                  <a:schemeClr val="tx1"/>
                </a:solidFill>
              </a:rPr>
              <a:t>We believe that students who start early have a better chance of entering college and completing their degrees.</a:t>
            </a:r>
            <a:br>
              <a:rPr lang="en-US" sz="2400">
                <a:solidFill>
                  <a:schemeClr val="tx1"/>
                </a:solidFill>
              </a:rPr>
            </a:br>
            <a:br>
              <a:rPr lang="en-US" sz="2400">
                <a:solidFill>
                  <a:schemeClr val="tx1"/>
                </a:solidFill>
              </a:rPr>
            </a:br>
            <a:r>
              <a:rPr lang="en-US" sz="2400">
                <a:solidFill>
                  <a:schemeClr val="tx1"/>
                </a:solidFill>
              </a:rPr>
              <a:t>We believe that personal relationships fuel a student’s desire to go to college and are just as important as good grades and financial resources.</a:t>
            </a:r>
          </a:p>
        </p:txBody>
      </p:sp>
      <p:sp>
        <p:nvSpPr>
          <p:cNvPr id="2" name="Text Placeholder 1"/>
          <p:cNvSpPr>
            <a:spLocks noGrp="1"/>
          </p:cNvSpPr>
          <p:nvPr>
            <p:ph type="body" idx="1"/>
          </p:nvPr>
        </p:nvSpPr>
        <p:spPr>
          <a:xfrm>
            <a:off x="8017256" y="1240780"/>
            <a:ext cx="3364746" cy="4376440"/>
          </a:xfrm>
          <a:effectLst/>
        </p:spPr>
        <p:txBody>
          <a:bodyPr vert="horz" lIns="91440" tIns="45720" rIns="91440" bIns="45720" rtlCol="0" anchor="ctr">
            <a:normAutofit/>
          </a:bodyPr>
          <a:lstStyle/>
          <a:p>
            <a:pPr algn="l"/>
            <a:r>
              <a:rPr lang="en-US" sz="2400" b="1"/>
              <a:t>Our Values</a:t>
            </a:r>
          </a:p>
        </p:txBody>
      </p:sp>
      <p:cxnSp>
        <p:nvCxnSpPr>
          <p:cNvPr id="30" name="Straight Connector 29">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69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10000" y="447188"/>
            <a:ext cx="10571998" cy="970450"/>
          </a:xfrm>
          <a:effectLst/>
        </p:spPr>
        <p:txBody>
          <a:bodyPr anchor="ctr">
            <a:normAutofit/>
          </a:bodyPr>
          <a:lstStyle/>
          <a:p>
            <a:pPr algn="ctr"/>
            <a:r>
              <a:rPr lang="en-US" sz="2800" dirty="0">
                <a:solidFill>
                  <a:schemeClr val="tx1"/>
                </a:solidFill>
              </a:rPr>
              <a:t>It’s an ACRONYM</a:t>
            </a:r>
          </a:p>
        </p:txBody>
      </p:sp>
      <p:sp>
        <p:nvSpPr>
          <p:cNvPr id="13"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1"/>
          <p:cNvSpPr>
            <a:spLocks noGrp="1"/>
          </p:cNvSpPr>
          <p:nvPr>
            <p:ph idx="1"/>
          </p:nvPr>
        </p:nvSpPr>
        <p:spPr>
          <a:xfrm>
            <a:off x="1115732" y="2222287"/>
            <a:ext cx="9966953" cy="3636511"/>
          </a:xfrm>
          <a:effectLst/>
        </p:spPr>
        <p:txBody>
          <a:bodyPr>
            <a:normAutofit fontScale="85000" lnSpcReduction="20000"/>
          </a:bodyPr>
          <a:lstStyle/>
          <a:p>
            <a:pPr marL="0" indent="0">
              <a:lnSpc>
                <a:spcPct val="90000"/>
              </a:lnSpc>
              <a:buNone/>
            </a:pPr>
            <a:r>
              <a:rPr lang="en-US" sz="3000" b="1" dirty="0"/>
              <a:t>GEAR UP </a:t>
            </a:r>
            <a:r>
              <a:rPr lang="en-US" sz="3000" dirty="0"/>
              <a:t>stands for: </a:t>
            </a:r>
          </a:p>
          <a:p>
            <a:pPr>
              <a:lnSpc>
                <a:spcPct val="90000"/>
              </a:lnSpc>
            </a:pPr>
            <a:r>
              <a:rPr lang="en-US" sz="3000" b="1" dirty="0"/>
              <a:t>G</a:t>
            </a:r>
            <a:r>
              <a:rPr lang="en-US" sz="3000" dirty="0"/>
              <a:t>aining</a:t>
            </a:r>
          </a:p>
          <a:p>
            <a:pPr>
              <a:lnSpc>
                <a:spcPct val="90000"/>
              </a:lnSpc>
            </a:pPr>
            <a:r>
              <a:rPr lang="en-US" sz="3000" b="1" dirty="0"/>
              <a:t>E</a:t>
            </a:r>
            <a:r>
              <a:rPr lang="en-US" sz="3000" dirty="0"/>
              <a:t>arly</a:t>
            </a:r>
          </a:p>
          <a:p>
            <a:pPr>
              <a:lnSpc>
                <a:spcPct val="90000"/>
              </a:lnSpc>
            </a:pPr>
            <a:r>
              <a:rPr lang="en-US" sz="3000" b="1" dirty="0"/>
              <a:t>A</a:t>
            </a:r>
            <a:r>
              <a:rPr lang="en-US" sz="3000" dirty="0"/>
              <a:t>wareness and</a:t>
            </a:r>
          </a:p>
          <a:p>
            <a:pPr>
              <a:lnSpc>
                <a:spcPct val="90000"/>
              </a:lnSpc>
            </a:pPr>
            <a:r>
              <a:rPr lang="en-US" sz="3000" b="1" dirty="0"/>
              <a:t>R</a:t>
            </a:r>
            <a:r>
              <a:rPr lang="en-US" sz="3000" dirty="0"/>
              <a:t>eadiness for</a:t>
            </a:r>
          </a:p>
          <a:p>
            <a:pPr>
              <a:lnSpc>
                <a:spcPct val="90000"/>
              </a:lnSpc>
            </a:pPr>
            <a:r>
              <a:rPr lang="en-US" sz="3000" b="1" dirty="0"/>
              <a:t>U</a:t>
            </a:r>
            <a:r>
              <a:rPr lang="en-US" sz="3000" dirty="0"/>
              <a:t>ndergraduate</a:t>
            </a:r>
          </a:p>
          <a:p>
            <a:pPr>
              <a:lnSpc>
                <a:spcPct val="90000"/>
              </a:lnSpc>
            </a:pPr>
            <a:r>
              <a:rPr lang="en-US" sz="3000" b="1" dirty="0"/>
              <a:t>P</a:t>
            </a:r>
            <a:r>
              <a:rPr lang="en-US" sz="3000" dirty="0"/>
              <a:t>rograms</a:t>
            </a:r>
          </a:p>
          <a:p>
            <a:pPr>
              <a:lnSpc>
                <a:spcPct val="90000"/>
              </a:lnSpc>
            </a:pPr>
            <a:endParaRPr lang="en-US" sz="2000" dirty="0"/>
          </a:p>
          <a:p>
            <a:pPr>
              <a:lnSpc>
                <a:spcPct val="90000"/>
              </a:lnSpc>
              <a:buFont typeface="Arial" pitchFamily="34" charset="0"/>
              <a:buChar char="•"/>
            </a:pPr>
            <a:r>
              <a:rPr lang="en-US" sz="2000" dirty="0"/>
              <a:t>It is always written as two words, in all caps.</a:t>
            </a:r>
          </a:p>
        </p:txBody>
      </p:sp>
    </p:spTree>
    <p:extLst>
      <p:ext uri="{BB962C8B-B14F-4D97-AF65-F5344CB8AC3E}">
        <p14:creationId xmlns:p14="http://schemas.microsoft.com/office/powerpoint/2010/main" val="365039701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27E7-9EEC-478B-A38B-E96AEEA00D00}"/>
              </a:ext>
            </a:extLst>
          </p:cNvPr>
          <p:cNvSpPr>
            <a:spLocks noGrp="1"/>
          </p:cNvSpPr>
          <p:nvPr>
            <p:ph type="title"/>
          </p:nvPr>
        </p:nvSpPr>
        <p:spPr>
          <a:xfrm>
            <a:off x="810000" y="447188"/>
            <a:ext cx="10571998" cy="970450"/>
          </a:xfrm>
        </p:spPr>
        <p:txBody>
          <a:bodyPr>
            <a:normAutofit/>
          </a:bodyPr>
          <a:lstStyle/>
          <a:p>
            <a:r>
              <a:rPr lang="en-US" dirty="0"/>
              <a:t>Program Objectives</a:t>
            </a:r>
          </a:p>
        </p:txBody>
      </p:sp>
      <p:sp>
        <p:nvSpPr>
          <p:cNvPr id="5" name="Footer Placeholder 4">
            <a:extLst>
              <a:ext uri="{FF2B5EF4-FFF2-40B4-BE49-F238E27FC236}">
                <a16:creationId xmlns:a16="http://schemas.microsoft.com/office/drawing/2014/main" id="{07E79978-1B42-4740-AE86-A77C9DE22D56}"/>
              </a:ext>
            </a:extLst>
          </p:cNvPr>
          <p:cNvSpPr>
            <a:spLocks noGrp="1"/>
          </p:cNvSpPr>
          <p:nvPr>
            <p:ph type="ftr" sz="quarter" idx="11"/>
          </p:nvPr>
        </p:nvSpPr>
        <p:spPr>
          <a:xfrm>
            <a:off x="451514" y="6041362"/>
            <a:ext cx="8644320" cy="365125"/>
          </a:xfrm>
        </p:spPr>
        <p:txBody>
          <a:bodyPr>
            <a:normAutofit/>
          </a:bodyPr>
          <a:lstStyle/>
          <a:p>
            <a:endParaRPr lang="en-US"/>
          </a:p>
        </p:txBody>
      </p:sp>
      <p:sp>
        <p:nvSpPr>
          <p:cNvPr id="4" name="Date Placeholder 3">
            <a:extLst>
              <a:ext uri="{FF2B5EF4-FFF2-40B4-BE49-F238E27FC236}">
                <a16:creationId xmlns:a16="http://schemas.microsoft.com/office/drawing/2014/main" id="{6B111C99-56C7-4D5A-9327-D7A14255FE7E}"/>
              </a:ext>
            </a:extLst>
          </p:cNvPr>
          <p:cNvSpPr>
            <a:spLocks noGrp="1"/>
          </p:cNvSpPr>
          <p:nvPr>
            <p:ph type="dt" sz="half" idx="10"/>
          </p:nvPr>
        </p:nvSpPr>
        <p:spPr>
          <a:xfrm>
            <a:off x="9334626" y="6041362"/>
            <a:ext cx="1343706" cy="365125"/>
          </a:xfrm>
        </p:spPr>
        <p:txBody>
          <a:bodyPr>
            <a:normAutofit/>
          </a:bodyPr>
          <a:lstStyle/>
          <a:p>
            <a:pPr>
              <a:spcAft>
                <a:spcPts val="600"/>
              </a:spcAft>
            </a:pPr>
            <a:fld id="{22395839-7B75-4B04-8C92-C0667BF87F31}" type="datetime1">
              <a:rPr lang="en-US" smtClean="0"/>
              <a:pPr>
                <a:spcAft>
                  <a:spcPts val="600"/>
                </a:spcAft>
              </a:pPr>
              <a:t>8/28/2021</a:t>
            </a:fld>
            <a:endParaRPr lang="en-US"/>
          </a:p>
        </p:txBody>
      </p:sp>
      <p:sp>
        <p:nvSpPr>
          <p:cNvPr id="6" name="Slide Number Placeholder 5">
            <a:extLst>
              <a:ext uri="{FF2B5EF4-FFF2-40B4-BE49-F238E27FC236}">
                <a16:creationId xmlns:a16="http://schemas.microsoft.com/office/drawing/2014/main" id="{F897F5F4-5BBF-48E7-A2A6-3C22701C0C26}"/>
              </a:ext>
            </a:extLst>
          </p:cNvPr>
          <p:cNvSpPr>
            <a:spLocks noGrp="1"/>
          </p:cNvSpPr>
          <p:nvPr>
            <p:ph type="sldNum" sz="quarter" idx="12"/>
          </p:nvPr>
        </p:nvSpPr>
        <p:spPr>
          <a:xfrm>
            <a:off x="10678331" y="5915888"/>
            <a:ext cx="1062155" cy="490599"/>
          </a:xfrm>
        </p:spPr>
        <p:txBody>
          <a:bodyPr>
            <a:normAutofit/>
          </a:bodyPr>
          <a:lstStyle/>
          <a:p>
            <a:pPr>
              <a:spcAft>
                <a:spcPts val="600"/>
              </a:spcAft>
            </a:pPr>
            <a:fld id="{F6E77E84-6D57-4D84-B0BE-CB1AF84659AE}" type="slidenum">
              <a:rPr lang="en-US" smtClean="0"/>
              <a:pPr>
                <a:spcAft>
                  <a:spcPts val="600"/>
                </a:spcAft>
              </a:pPr>
              <a:t>13</a:t>
            </a:fld>
            <a:endParaRPr lang="en-US"/>
          </a:p>
        </p:txBody>
      </p:sp>
      <p:graphicFrame>
        <p:nvGraphicFramePr>
          <p:cNvPr id="16" name="Content Placeholder 2">
            <a:extLst>
              <a:ext uri="{FF2B5EF4-FFF2-40B4-BE49-F238E27FC236}">
                <a16:creationId xmlns:a16="http://schemas.microsoft.com/office/drawing/2014/main" id="{2CDF8388-AEEB-446F-BE8A-CC92B6E35D34}"/>
              </a:ext>
            </a:extLst>
          </p:cNvPr>
          <p:cNvGraphicFramePr>
            <a:graphicFrameLocks noGrp="1"/>
          </p:cNvGraphicFramePr>
          <p:nvPr>
            <p:ph idx="1"/>
            <p:extLst>
              <p:ext uri="{D42A27DB-BD31-4B8C-83A1-F6EECF244321}">
                <p14:modId xmlns:p14="http://schemas.microsoft.com/office/powerpoint/2010/main" val="11519608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17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UP Direct Service Model </a:t>
            </a:r>
          </a:p>
        </p:txBody>
      </p:sp>
      <p:sp>
        <p:nvSpPr>
          <p:cNvPr id="3" name="Content Placeholder 2"/>
          <p:cNvSpPr>
            <a:spLocks noGrp="1"/>
          </p:cNvSpPr>
          <p:nvPr>
            <p:ph sz="half" idx="1"/>
          </p:nvPr>
        </p:nvSpPr>
        <p:spPr>
          <a:xfrm>
            <a:off x="818712" y="3059084"/>
            <a:ext cx="5185873" cy="2801966"/>
          </a:xfrm>
        </p:spPr>
        <p:txBody>
          <a:bodyPr>
            <a:normAutofit fontScale="92500" lnSpcReduction="10000"/>
          </a:bodyPr>
          <a:lstStyle/>
          <a:p>
            <a:pPr marL="0" indent="0">
              <a:buNone/>
            </a:pPr>
            <a:r>
              <a:rPr lang="en-US" sz="2800" dirty="0"/>
              <a:t>Washington State GEAR UP prepares students for earning a postsecondary credential that has labor market value and empowers them to choose a path because they want to, and not because they are limited by a lack of preparation.</a:t>
            </a:r>
          </a:p>
          <a:p>
            <a:pPr>
              <a:lnSpc>
                <a:spcPct val="110000"/>
              </a:lnSpc>
              <a:spcBef>
                <a:spcPts val="0"/>
              </a:spcBef>
            </a:pPr>
            <a:endParaRPr lang="en-US" dirty="0"/>
          </a:p>
          <a:p>
            <a:endParaRPr lang="en-US" dirty="0"/>
          </a:p>
        </p:txBody>
      </p:sp>
      <p:sp>
        <p:nvSpPr>
          <p:cNvPr id="7" name="Content Placeholder 6">
            <a:extLst>
              <a:ext uri="{FF2B5EF4-FFF2-40B4-BE49-F238E27FC236}">
                <a16:creationId xmlns:a16="http://schemas.microsoft.com/office/drawing/2014/main" id="{67AE1003-185D-425E-B7DE-7EBE9C41EB0C}"/>
              </a:ext>
            </a:extLst>
          </p:cNvPr>
          <p:cNvSpPr>
            <a:spLocks noGrp="1"/>
          </p:cNvSpPr>
          <p:nvPr>
            <p:ph sz="half" idx="2"/>
          </p:nvPr>
        </p:nvSpPr>
        <p:spPr/>
        <p:txBody>
          <a:bodyPr>
            <a:noAutofit/>
          </a:bodyPr>
          <a:lstStyle/>
          <a:p>
            <a:pPr>
              <a:lnSpc>
                <a:spcPct val="110000"/>
              </a:lnSpc>
              <a:spcBef>
                <a:spcPts val="0"/>
              </a:spcBef>
            </a:pPr>
            <a:r>
              <a:rPr lang="en-US" sz="2400" dirty="0"/>
              <a:t>Academic support.</a:t>
            </a:r>
          </a:p>
          <a:p>
            <a:pPr>
              <a:lnSpc>
                <a:spcPct val="110000"/>
              </a:lnSpc>
              <a:spcBef>
                <a:spcPts val="0"/>
              </a:spcBef>
            </a:pPr>
            <a:r>
              <a:rPr lang="en-US" sz="2400" dirty="0"/>
              <a:t>College visits.</a:t>
            </a:r>
          </a:p>
          <a:p>
            <a:pPr>
              <a:lnSpc>
                <a:spcPct val="110000"/>
              </a:lnSpc>
              <a:spcBef>
                <a:spcPts val="0"/>
              </a:spcBef>
            </a:pPr>
            <a:r>
              <a:rPr lang="en-US" sz="2400" dirty="0"/>
              <a:t>Family engagement.</a:t>
            </a:r>
          </a:p>
          <a:p>
            <a:pPr>
              <a:lnSpc>
                <a:spcPct val="110000"/>
              </a:lnSpc>
              <a:spcBef>
                <a:spcPts val="0"/>
              </a:spcBef>
            </a:pPr>
            <a:r>
              <a:rPr lang="en-US" sz="2400" dirty="0"/>
              <a:t>Pre-college assessments.</a:t>
            </a:r>
          </a:p>
          <a:p>
            <a:pPr>
              <a:lnSpc>
                <a:spcPct val="110000"/>
              </a:lnSpc>
              <a:spcBef>
                <a:spcPts val="0"/>
              </a:spcBef>
            </a:pPr>
            <a:r>
              <a:rPr lang="en-US" sz="2400" dirty="0"/>
              <a:t>12</a:t>
            </a:r>
            <a:r>
              <a:rPr lang="en-US" sz="2400" baseline="30000" dirty="0"/>
              <a:t>th</a:t>
            </a:r>
            <a:r>
              <a:rPr lang="en-US" sz="2400" dirty="0"/>
              <a:t> Year Campaign. </a:t>
            </a:r>
          </a:p>
          <a:p>
            <a:pPr>
              <a:lnSpc>
                <a:spcPct val="110000"/>
              </a:lnSpc>
              <a:spcBef>
                <a:spcPts val="0"/>
              </a:spcBef>
            </a:pPr>
            <a:r>
              <a:rPr lang="en-US" sz="2400" dirty="0"/>
              <a:t>Dual enrollment.</a:t>
            </a:r>
          </a:p>
          <a:p>
            <a:pPr>
              <a:lnSpc>
                <a:spcPct val="110000"/>
              </a:lnSpc>
              <a:spcBef>
                <a:spcPts val="0"/>
              </a:spcBef>
            </a:pPr>
            <a:r>
              <a:rPr lang="en-US" sz="2400" dirty="0"/>
              <a:t>Comprehensive mentoring.</a:t>
            </a:r>
          </a:p>
        </p:txBody>
      </p:sp>
    </p:spTree>
    <p:extLst>
      <p:ext uri="{BB962C8B-B14F-4D97-AF65-F5344CB8AC3E}">
        <p14:creationId xmlns:p14="http://schemas.microsoft.com/office/powerpoint/2010/main" val="2988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511724"/>
            <a:ext cx="10571998" cy="970450"/>
          </a:xfrm>
        </p:spPr>
        <p:txBody>
          <a:bodyPr/>
          <a:lstStyle/>
          <a:p>
            <a:r>
              <a:rPr lang="en-US" dirty="0"/>
              <a:t>GEAR UP In Our School</a:t>
            </a:r>
          </a:p>
        </p:txBody>
      </p:sp>
      <p:sp>
        <p:nvSpPr>
          <p:cNvPr id="3" name="Content Placeholder 2"/>
          <p:cNvSpPr>
            <a:spLocks noGrp="1"/>
          </p:cNvSpPr>
          <p:nvPr>
            <p:ph sz="half" idx="1"/>
          </p:nvPr>
        </p:nvSpPr>
        <p:spPr/>
        <p:txBody>
          <a:bodyPr>
            <a:normAutofit/>
          </a:bodyPr>
          <a:lstStyle/>
          <a:p>
            <a:endParaRPr lang="en-US" sz="2400" dirty="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p:txBody>
          <a:bodyPr/>
          <a:lstStyle/>
          <a:p>
            <a:pPr>
              <a:lnSpc>
                <a:spcPct val="110000"/>
              </a:lnSpc>
              <a:spcBef>
                <a:spcPts val="0"/>
              </a:spcBef>
            </a:pPr>
            <a:endParaRPr lang="en-US" sz="2400" dirty="0"/>
          </a:p>
          <a:p>
            <a:endParaRPr lang="en-US" dirty="0"/>
          </a:p>
        </p:txBody>
      </p:sp>
    </p:spTree>
    <p:extLst>
      <p:ext uri="{BB962C8B-B14F-4D97-AF65-F5344CB8AC3E}">
        <p14:creationId xmlns:p14="http://schemas.microsoft.com/office/powerpoint/2010/main" val="76270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511724"/>
            <a:ext cx="10571998" cy="970450"/>
          </a:xfrm>
        </p:spPr>
        <p:txBody>
          <a:bodyPr/>
          <a:lstStyle/>
          <a:p>
            <a:r>
              <a:rPr lang="en-US" dirty="0"/>
              <a:t>GEAR UP In Our School</a:t>
            </a:r>
          </a:p>
        </p:txBody>
      </p:sp>
      <p:sp>
        <p:nvSpPr>
          <p:cNvPr id="3" name="Content Placeholder 2"/>
          <p:cNvSpPr>
            <a:spLocks noGrp="1"/>
          </p:cNvSpPr>
          <p:nvPr>
            <p:ph sz="half" idx="1"/>
          </p:nvPr>
        </p:nvSpPr>
        <p:spPr/>
        <p:txBody>
          <a:bodyPr>
            <a:normAutofit/>
          </a:bodyPr>
          <a:lstStyle/>
          <a:p>
            <a:endParaRPr lang="en-US" sz="2400" dirty="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p:txBody>
          <a:bodyPr/>
          <a:lstStyle/>
          <a:p>
            <a:pPr>
              <a:lnSpc>
                <a:spcPct val="110000"/>
              </a:lnSpc>
              <a:spcBef>
                <a:spcPts val="0"/>
              </a:spcBef>
            </a:pPr>
            <a:endParaRPr lang="en-US" sz="2400" dirty="0"/>
          </a:p>
          <a:p>
            <a:endParaRPr lang="en-US" dirty="0"/>
          </a:p>
        </p:txBody>
      </p:sp>
    </p:spTree>
    <p:extLst>
      <p:ext uri="{BB962C8B-B14F-4D97-AF65-F5344CB8AC3E}">
        <p14:creationId xmlns:p14="http://schemas.microsoft.com/office/powerpoint/2010/main" val="16700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511724"/>
            <a:ext cx="10571998" cy="970450"/>
          </a:xfrm>
        </p:spPr>
        <p:txBody>
          <a:bodyPr/>
          <a:lstStyle/>
          <a:p>
            <a:r>
              <a:rPr lang="en-US" dirty="0"/>
              <a:t>How Can GEAR UP Help You</a:t>
            </a:r>
          </a:p>
        </p:txBody>
      </p:sp>
      <p:sp>
        <p:nvSpPr>
          <p:cNvPr id="3" name="Content Placeholder 2"/>
          <p:cNvSpPr>
            <a:spLocks noGrp="1"/>
          </p:cNvSpPr>
          <p:nvPr>
            <p:ph sz="half" idx="1"/>
          </p:nvPr>
        </p:nvSpPr>
        <p:spPr/>
        <p:txBody>
          <a:bodyPr>
            <a:normAutofit/>
          </a:bodyPr>
          <a:lstStyle/>
          <a:p>
            <a:endParaRPr lang="en-US" sz="2400" dirty="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p:txBody>
          <a:bodyPr/>
          <a:lstStyle/>
          <a:p>
            <a:pPr>
              <a:lnSpc>
                <a:spcPct val="110000"/>
              </a:lnSpc>
              <a:spcBef>
                <a:spcPts val="0"/>
              </a:spcBef>
            </a:pPr>
            <a:endParaRPr lang="en-US" sz="2400" dirty="0"/>
          </a:p>
          <a:p>
            <a:endParaRPr lang="en-US" dirty="0"/>
          </a:p>
        </p:txBody>
      </p:sp>
    </p:spTree>
    <p:extLst>
      <p:ext uri="{BB962C8B-B14F-4D97-AF65-F5344CB8AC3E}">
        <p14:creationId xmlns:p14="http://schemas.microsoft.com/office/powerpoint/2010/main" val="159267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Quarterly Family Workshops</a:t>
            </a:r>
          </a:p>
        </p:txBody>
      </p:sp>
      <p:sp>
        <p:nvSpPr>
          <p:cNvPr id="4" name="Content Placeholder 3"/>
          <p:cNvSpPr>
            <a:spLocks noGrp="1"/>
          </p:cNvSpPr>
          <p:nvPr>
            <p:ph idx="1"/>
          </p:nvPr>
        </p:nvSpPr>
        <p:spPr/>
        <p:txBody>
          <a:bodyPr/>
          <a:lstStyle/>
          <a:p>
            <a:endParaRPr lang="en-US" dirty="0"/>
          </a:p>
          <a:p>
            <a:endParaRPr lang="en-US" dirty="0"/>
          </a:p>
        </p:txBody>
      </p:sp>
      <p:graphicFrame>
        <p:nvGraphicFramePr>
          <p:cNvPr id="7" name="Diagram 6">
            <a:extLst>
              <a:ext uri="{FF2B5EF4-FFF2-40B4-BE49-F238E27FC236}">
                <a16:creationId xmlns:a16="http://schemas.microsoft.com/office/drawing/2014/main" id="{A70C4284-7496-42D3-954F-EB993FDAEC40}"/>
              </a:ext>
            </a:extLst>
          </p:cNvPr>
          <p:cNvGraphicFramePr/>
          <p:nvPr>
            <p:extLst>
              <p:ext uri="{D42A27DB-BD31-4B8C-83A1-F6EECF244321}">
                <p14:modId xmlns:p14="http://schemas.microsoft.com/office/powerpoint/2010/main" val="1331898869"/>
              </p:ext>
            </p:extLst>
          </p:nvPr>
        </p:nvGraphicFramePr>
        <p:xfrm>
          <a:off x="268015" y="2610196"/>
          <a:ext cx="11461530" cy="3475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ounded Rectangle 16">
            <a:extLst>
              <a:ext uri="{FF2B5EF4-FFF2-40B4-BE49-F238E27FC236}">
                <a16:creationId xmlns:a16="http://schemas.microsoft.com/office/drawing/2014/main" id="{27C8FC7F-7C7F-491C-9FCA-6BCC885DA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306" y="643464"/>
            <a:ext cx="1092761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a:extLst>
              <a:ext uri="{FF2B5EF4-FFF2-40B4-BE49-F238E27FC236}">
                <a16:creationId xmlns:a16="http://schemas.microsoft.com/office/drawing/2014/main" id="{69B70B65-7AC7-4119-A404-399617955B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5" name="Freeform 9">
              <a:extLst>
                <a:ext uri="{FF2B5EF4-FFF2-40B4-BE49-F238E27FC236}">
                  <a16:creationId xmlns:a16="http://schemas.microsoft.com/office/drawing/2014/main" id="{9E640CB9-C074-4CF1-8C84-2FF061892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F830C1C5-9405-4A50-936E-51636AF6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20769181-A18E-4E2F-AD82-752B9A03D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sz="3700"/>
              <a:t>12</a:t>
            </a:r>
            <a:r>
              <a:rPr lang="en-US" sz="3700" baseline="30000"/>
              <a:t>th</a:t>
            </a:r>
            <a:r>
              <a:rPr lang="en-US" sz="3700"/>
              <a:t> Year Campaign &amp; College Bound Scholarship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685" y="895961"/>
            <a:ext cx="2806585" cy="30926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4790" y="1039550"/>
            <a:ext cx="5129359" cy="2808325"/>
          </a:xfrm>
          <a:prstGeom prst="rect">
            <a:avLst/>
          </a:prstGeom>
        </p:spPr>
      </p:pic>
    </p:spTree>
    <p:extLst>
      <p:ext uri="{BB962C8B-B14F-4D97-AF65-F5344CB8AC3E}">
        <p14:creationId xmlns:p14="http://schemas.microsoft.com/office/powerpoint/2010/main" val="411211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a:xfrm>
            <a:off x="8164749" y="457201"/>
            <a:ext cx="3575737" cy="1332688"/>
          </a:xfrm>
        </p:spPr>
        <p:txBody>
          <a:bodyPr vert="horz" lIns="91440" tIns="45720" rIns="91440" bIns="45720" rtlCol="0" anchor="b">
            <a:normAutofit/>
          </a:bodyPr>
          <a:lstStyle/>
          <a:p>
            <a:pPr algn="ctr"/>
            <a:r>
              <a:rPr lang="en-US" sz="3200">
                <a:solidFill>
                  <a:srgbClr val="FFFFFF"/>
                </a:solidFill>
              </a:rPr>
              <a:t>Agenda</a:t>
            </a:r>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l="16" r="16"/>
          <a:stretch/>
        </p:blipFill>
        <p:spPr>
          <a:xfrm>
            <a:off x="1739799" y="457201"/>
            <a:ext cx="4061179" cy="5584161"/>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8164749" y="2024743"/>
            <a:ext cx="3575737" cy="4016619"/>
          </a:xfrm>
        </p:spPr>
        <p:txBody>
          <a:bodyPr vert="horz" lIns="91440" tIns="45720" rIns="91440" bIns="45720" rtlCol="0" anchor="ctr">
            <a:normAutofit/>
          </a:bodyPr>
          <a:lstStyle/>
          <a:p>
            <a:pPr>
              <a:buFont typeface="Wingdings 2" charset="2"/>
              <a:buChar char=""/>
            </a:pPr>
            <a:r>
              <a:rPr lang="en-US" sz="1600" dirty="0">
                <a:solidFill>
                  <a:srgbClr val="FFFFFF"/>
                </a:solidFill>
              </a:rPr>
              <a:t>What is GEAR UP?</a:t>
            </a:r>
          </a:p>
          <a:p>
            <a:pPr>
              <a:buFont typeface="Wingdings 2" charset="2"/>
              <a:buChar char=""/>
            </a:pPr>
            <a:r>
              <a:rPr lang="en-US" sz="1600" dirty="0">
                <a:solidFill>
                  <a:srgbClr val="FFFFFF"/>
                </a:solidFill>
              </a:rPr>
              <a:t>What is the GEAR UP Work Plan &amp; Budget?</a:t>
            </a:r>
          </a:p>
          <a:p>
            <a:pPr>
              <a:buFont typeface="Wingdings 2" charset="2"/>
              <a:buChar char=""/>
            </a:pPr>
            <a:r>
              <a:rPr lang="en-US" sz="1600" dirty="0">
                <a:solidFill>
                  <a:srgbClr val="FFFFFF"/>
                </a:solidFill>
              </a:rPr>
              <a:t>How can GEAR UP Support You?</a:t>
            </a:r>
          </a:p>
          <a:p>
            <a:pPr>
              <a:buFont typeface="Wingdings 2" charset="2"/>
              <a:buChar char=""/>
            </a:pPr>
            <a:r>
              <a:rPr lang="en-US" sz="1600" dirty="0">
                <a:solidFill>
                  <a:srgbClr val="FFFFFF"/>
                </a:solidFill>
              </a:rPr>
              <a:t>GEAR UP Match Requirements</a:t>
            </a:r>
          </a:p>
          <a:p>
            <a:pPr>
              <a:buFont typeface="Wingdings 2" charset="2"/>
              <a:buChar char=""/>
            </a:pPr>
            <a:endParaRPr lang="en-US" sz="1600" dirty="0">
              <a:solidFill>
                <a:srgbClr val="FFFFFF"/>
              </a:solidFill>
            </a:endParaRPr>
          </a:p>
        </p:txBody>
      </p:sp>
    </p:spTree>
    <p:extLst>
      <p:ext uri="{BB962C8B-B14F-4D97-AF65-F5344CB8AC3E}">
        <p14:creationId xmlns:p14="http://schemas.microsoft.com/office/powerpoint/2010/main" val="4167831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Plugged In</a:t>
            </a:r>
          </a:p>
        </p:txBody>
      </p:sp>
      <p:sp>
        <p:nvSpPr>
          <p:cNvPr id="4" name="Content Placeholder 3"/>
          <p:cNvSpPr txBox="1">
            <a:spLocks/>
          </p:cNvSpPr>
          <p:nvPr/>
        </p:nvSpPr>
        <p:spPr>
          <a:xfrm>
            <a:off x="403554" y="1757157"/>
            <a:ext cx="11322872" cy="3839775"/>
          </a:xfrm>
          <a:prstGeom prst="rect">
            <a:avLst/>
          </a:prstGeom>
        </p:spPr>
        <p:txBody>
          <a:bodyPr>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320040" lvl="1" indent="0">
              <a:buNone/>
            </a:pPr>
            <a:endParaRPr lang="en-US" sz="2200" dirty="0">
              <a:latin typeface="Tw Cen MT" panose="020B0602020104020603"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7491" b="6735"/>
          <a:stretch/>
        </p:blipFill>
        <p:spPr>
          <a:xfrm>
            <a:off x="676706" y="2167221"/>
            <a:ext cx="3129843" cy="201343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430" t="24846" r="12858"/>
          <a:stretch/>
        </p:blipFill>
        <p:spPr>
          <a:xfrm>
            <a:off x="8047892" y="2140844"/>
            <a:ext cx="3392359" cy="203981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3613"/>
          <a:stretch/>
        </p:blipFill>
        <p:spPr>
          <a:xfrm>
            <a:off x="4165475" y="2168464"/>
            <a:ext cx="3523490" cy="2056252"/>
          </a:xfrm>
          <a:prstGeom prst="rect">
            <a:avLst/>
          </a:prstGeom>
        </p:spPr>
      </p:pic>
      <p:sp>
        <p:nvSpPr>
          <p:cNvPr id="13" name="TextBox 12"/>
          <p:cNvSpPr txBox="1"/>
          <p:nvPr/>
        </p:nvSpPr>
        <p:spPr>
          <a:xfrm>
            <a:off x="403554" y="4440360"/>
            <a:ext cx="3541310" cy="769441"/>
          </a:xfrm>
          <a:prstGeom prst="rect">
            <a:avLst/>
          </a:prstGeom>
          <a:noFill/>
        </p:spPr>
        <p:txBody>
          <a:bodyPr wrap="square" rtlCol="0">
            <a:spAutoFit/>
          </a:bodyPr>
          <a:lstStyle/>
          <a:p>
            <a:pPr algn="ctr"/>
            <a:r>
              <a:rPr lang="en-US" sz="2400" b="1" dirty="0"/>
              <a:t>Fall </a:t>
            </a:r>
          </a:p>
          <a:p>
            <a:pPr algn="ctr"/>
            <a:r>
              <a:rPr lang="en-US" sz="2000" dirty="0"/>
              <a:t>12</a:t>
            </a:r>
            <a:r>
              <a:rPr lang="en-US" sz="2000" baseline="30000" dirty="0"/>
              <a:t>th</a:t>
            </a:r>
            <a:r>
              <a:rPr lang="en-US" sz="2000" dirty="0"/>
              <a:t> year Campaign!</a:t>
            </a:r>
          </a:p>
        </p:txBody>
      </p:sp>
      <p:sp>
        <p:nvSpPr>
          <p:cNvPr id="14" name="TextBox 13"/>
          <p:cNvSpPr txBox="1"/>
          <p:nvPr/>
        </p:nvSpPr>
        <p:spPr>
          <a:xfrm>
            <a:off x="4165475" y="4457302"/>
            <a:ext cx="3670170" cy="1077218"/>
          </a:xfrm>
          <a:prstGeom prst="rect">
            <a:avLst/>
          </a:prstGeom>
          <a:noFill/>
        </p:spPr>
        <p:txBody>
          <a:bodyPr wrap="square" rtlCol="0">
            <a:spAutoFit/>
          </a:bodyPr>
          <a:lstStyle/>
          <a:p>
            <a:pPr algn="ctr"/>
            <a:r>
              <a:rPr lang="en-US" sz="2400" b="1" dirty="0"/>
              <a:t>Winter </a:t>
            </a:r>
          </a:p>
          <a:p>
            <a:pPr algn="ctr"/>
            <a:r>
              <a:rPr lang="en-US" sz="2000" dirty="0"/>
              <a:t>College Bound Scholarship Repledge</a:t>
            </a:r>
          </a:p>
        </p:txBody>
      </p:sp>
      <p:sp>
        <p:nvSpPr>
          <p:cNvPr id="15" name="TextBox 14"/>
          <p:cNvSpPr txBox="1"/>
          <p:nvPr/>
        </p:nvSpPr>
        <p:spPr>
          <a:xfrm>
            <a:off x="8047892" y="4457302"/>
            <a:ext cx="3678534" cy="769441"/>
          </a:xfrm>
          <a:prstGeom prst="rect">
            <a:avLst/>
          </a:prstGeom>
          <a:noFill/>
        </p:spPr>
        <p:txBody>
          <a:bodyPr wrap="square" rtlCol="0">
            <a:spAutoFit/>
          </a:bodyPr>
          <a:lstStyle/>
          <a:p>
            <a:pPr algn="ctr"/>
            <a:r>
              <a:rPr lang="en-US" sz="2400" b="1" dirty="0"/>
              <a:t>Spring </a:t>
            </a:r>
          </a:p>
          <a:p>
            <a:pPr algn="ctr"/>
            <a:r>
              <a:rPr lang="en-US" sz="2000" dirty="0"/>
              <a:t>College Signing Celebrations</a:t>
            </a:r>
            <a:endParaRPr lang="en-US" sz="1600" dirty="0"/>
          </a:p>
        </p:txBody>
      </p:sp>
    </p:spTree>
    <p:extLst>
      <p:ext uri="{BB962C8B-B14F-4D97-AF65-F5344CB8AC3E}">
        <p14:creationId xmlns:p14="http://schemas.microsoft.com/office/powerpoint/2010/main" val="9178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GEAR UP Funding Guidelines</a:t>
            </a:r>
          </a:p>
        </p:txBody>
      </p:sp>
      <p:sp>
        <p:nvSpPr>
          <p:cNvPr id="15363" name="Content Placeholder 3"/>
          <p:cNvSpPr>
            <a:spLocks noGrp="1"/>
          </p:cNvSpPr>
          <p:nvPr>
            <p:ph sz="quarter" idx="1"/>
          </p:nvPr>
        </p:nvSpPr>
        <p:spPr>
          <a:xfrm>
            <a:off x="818712" y="3413127"/>
            <a:ext cx="10554574" cy="2445671"/>
          </a:xfrm>
        </p:spPr>
        <p:txBody>
          <a:bodyPr>
            <a:normAutofit fontScale="92500" lnSpcReduction="10000"/>
          </a:bodyPr>
          <a:lstStyle/>
          <a:p>
            <a:r>
              <a:rPr lang="en-US" sz="2400" dirty="0"/>
              <a:t>GEAR UP regulations require that GEAR UP funds supplement—not supplant.  </a:t>
            </a:r>
          </a:p>
          <a:p>
            <a:r>
              <a:rPr lang="en-US" sz="2400" dirty="0"/>
              <a:t>GEAR UP funds are intended to build the capacity of school districts to create a college going culture. </a:t>
            </a:r>
          </a:p>
          <a:p>
            <a:r>
              <a:rPr lang="en-US" sz="2400" dirty="0"/>
              <a:t>GEAR UP funding may be used to enhance what is already in place or to create new activities.  </a:t>
            </a:r>
          </a:p>
          <a:p>
            <a:r>
              <a:rPr lang="en-US" sz="2400" dirty="0"/>
              <a:t>GEAR UP funds cannot be used to replace other federal, state, or local funding.  </a:t>
            </a:r>
          </a:p>
        </p:txBody>
      </p:sp>
      <p:sp>
        <p:nvSpPr>
          <p:cNvPr id="15364" name="TextBox 4"/>
          <p:cNvSpPr txBox="1">
            <a:spLocks noChangeArrowheads="1"/>
          </p:cNvSpPr>
          <p:nvPr/>
        </p:nvSpPr>
        <p:spPr bwMode="auto">
          <a:xfrm>
            <a:off x="810000" y="2377193"/>
            <a:ext cx="8153400" cy="646331"/>
          </a:xfrm>
          <a:prstGeom prst="rect">
            <a:avLst/>
          </a:prstGeom>
          <a:noFill/>
          <a:ln w="9525">
            <a:noFill/>
            <a:miter lim="800000"/>
            <a:headEnd/>
            <a:tailEnd/>
          </a:ln>
        </p:spPr>
        <p:txBody>
          <a:bodyPr>
            <a:spAutoFit/>
          </a:bodyPr>
          <a:lstStyle/>
          <a:p>
            <a:pPr>
              <a:spcBef>
                <a:spcPct val="50000"/>
              </a:spcBef>
            </a:pPr>
            <a:r>
              <a:rPr lang="en-US" sz="3600" dirty="0">
                <a:latin typeface="Tw Cen MT" pitchFamily="34" charset="0"/>
              </a:rPr>
              <a:t>Supplement vs. Supplant</a:t>
            </a:r>
            <a:endParaRPr lang="en-US" sz="3600" b="1" dirty="0">
              <a:solidFill>
                <a:srgbClr val="006600"/>
              </a:solidFill>
              <a:latin typeface="Tw Cen MT" pitchFamily="34" charset="0"/>
            </a:endParaRPr>
          </a:p>
        </p:txBody>
      </p:sp>
      <p:sp>
        <p:nvSpPr>
          <p:cNvPr id="15365" name="TextBox 5"/>
          <p:cNvSpPr txBox="1">
            <a:spLocks noChangeArrowheads="1"/>
          </p:cNvSpPr>
          <p:nvPr/>
        </p:nvSpPr>
        <p:spPr bwMode="auto">
          <a:xfrm>
            <a:off x="2286000" y="6248401"/>
            <a:ext cx="7620000" cy="307975"/>
          </a:xfrm>
          <a:prstGeom prst="rect">
            <a:avLst/>
          </a:prstGeom>
          <a:noFill/>
          <a:ln w="9525">
            <a:noFill/>
            <a:miter lim="800000"/>
            <a:headEnd/>
            <a:tailEnd/>
          </a:ln>
        </p:spPr>
        <p:txBody>
          <a:bodyPr>
            <a:spAutoFit/>
          </a:bodyPr>
          <a:lstStyle/>
          <a:p>
            <a:r>
              <a:rPr lang="en-US" sz="1400">
                <a:latin typeface="Tw Cen MT" pitchFamily="34" charset="0"/>
              </a:rPr>
              <a:t>Source: US Department of Education, www.ed.gov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GEAR UP Match Requirements</a:t>
            </a:r>
          </a:p>
        </p:txBody>
      </p:sp>
      <p:sp>
        <p:nvSpPr>
          <p:cNvPr id="7171" name="Content Placeholder 3"/>
          <p:cNvSpPr>
            <a:spLocks noGrp="1"/>
          </p:cNvSpPr>
          <p:nvPr>
            <p:ph idx="1"/>
          </p:nvPr>
        </p:nvSpPr>
        <p:spPr>
          <a:xfrm>
            <a:off x="818712" y="2222287"/>
            <a:ext cx="10554574" cy="3636511"/>
          </a:xfrm>
        </p:spPr>
        <p:txBody>
          <a:bodyPr>
            <a:normAutofit/>
          </a:bodyPr>
          <a:lstStyle/>
          <a:p>
            <a:r>
              <a:rPr lang="en-US" dirty="0"/>
              <a:t>Definition of Match</a:t>
            </a:r>
          </a:p>
          <a:p>
            <a:pPr lvl="1"/>
            <a:r>
              <a:rPr lang="en-US" sz="1800" dirty="0"/>
              <a:t>Items donated to the project (school districts share of the program costs)</a:t>
            </a:r>
          </a:p>
          <a:p>
            <a:r>
              <a:rPr lang="en-US" dirty="0"/>
              <a:t>Definition of In-Kind</a:t>
            </a:r>
          </a:p>
          <a:p>
            <a:pPr lvl="1"/>
            <a:r>
              <a:rPr lang="en-US" sz="1800" dirty="0"/>
              <a:t>Non-cash contributions of goods or services made by third party individuals or organizations</a:t>
            </a:r>
          </a:p>
          <a:p>
            <a:pPr lvl="2"/>
            <a:r>
              <a:rPr lang="en-US" sz="1800" dirty="0"/>
              <a:t>Examples include work by volunteers, waivers, donations of supplies, facilities or equipment. </a:t>
            </a:r>
          </a:p>
          <a:p>
            <a:pPr marL="457200" algn="l"/>
            <a:r>
              <a:rPr lang="en-US" dirty="0"/>
              <a:t>GEAR UP Match Requirement = 50% </a:t>
            </a:r>
          </a:p>
          <a:p>
            <a:pPr marL="685800" algn="l"/>
            <a:r>
              <a:rPr lang="en-US" dirty="0"/>
              <a:t>Currently the GEAR UP grant requires a $0.50 match for each $1.00 of grant funding. Our school’s grant award is for $__________ and requires a match of $______________.</a:t>
            </a:r>
          </a:p>
          <a:p>
            <a:pPr lvl="2"/>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dirty="0"/>
              <a:t>Match Qualifications</a:t>
            </a:r>
          </a:p>
        </p:txBody>
      </p:sp>
      <p:sp>
        <p:nvSpPr>
          <p:cNvPr id="8195" name="Rectangle 3"/>
          <p:cNvSpPr>
            <a:spLocks noGrp="1"/>
          </p:cNvSpPr>
          <p:nvPr>
            <p:ph sz="half" idx="1"/>
          </p:nvPr>
        </p:nvSpPr>
        <p:spPr/>
        <p:txBody>
          <a:bodyPr>
            <a:normAutofit fontScale="85000" lnSpcReduction="10000"/>
          </a:bodyPr>
          <a:lstStyle/>
          <a:p>
            <a:r>
              <a:rPr lang="en-US" dirty="0"/>
              <a:t>Ask yourself the following question: “Is the good or service an allowable expense that could be purchased using federal funds?”</a:t>
            </a:r>
          </a:p>
          <a:p>
            <a:r>
              <a:rPr lang="en-US" dirty="0"/>
              <a:t>Match needs to be reasonable, necessary, well documented and consistent.</a:t>
            </a:r>
          </a:p>
          <a:p>
            <a:r>
              <a:rPr lang="en-US" dirty="0"/>
              <a:t>Details need to be specific and clear. </a:t>
            </a:r>
          </a:p>
          <a:p>
            <a:r>
              <a:rPr lang="en-US" dirty="0"/>
              <a:t>Generally, the same requirements apply to the cash/in-kind match as they do to the expenditures.</a:t>
            </a:r>
          </a:p>
          <a:p>
            <a:r>
              <a:rPr lang="en-US" dirty="0"/>
              <a:t>Match must be met in the year of the grant budget. You cannot play “catch up.”</a:t>
            </a:r>
          </a:p>
          <a:p>
            <a:pPr lvl="1"/>
            <a:endParaRPr lang="en-US" dirty="0"/>
          </a:p>
        </p:txBody>
      </p:sp>
      <p:sp>
        <p:nvSpPr>
          <p:cNvPr id="4" name="Content Placeholder 3">
            <a:extLst>
              <a:ext uri="{FF2B5EF4-FFF2-40B4-BE49-F238E27FC236}">
                <a16:creationId xmlns:a16="http://schemas.microsoft.com/office/drawing/2014/main" id="{D66AAD44-AD69-4A70-9A3D-9FEB6A5E8619}"/>
              </a:ext>
            </a:extLst>
          </p:cNvPr>
          <p:cNvSpPr>
            <a:spLocks noGrp="1"/>
          </p:cNvSpPr>
          <p:nvPr>
            <p:ph sz="half" idx="2"/>
          </p:nvPr>
        </p:nvSpPr>
        <p:spPr/>
        <p:txBody>
          <a:bodyPr>
            <a:normAutofit fontScale="85000" lnSpcReduction="10000"/>
          </a:bodyPr>
          <a:lstStyle/>
          <a:p>
            <a:r>
              <a:rPr lang="en-US" dirty="0"/>
              <a:t>The expense must be:</a:t>
            </a:r>
          </a:p>
          <a:p>
            <a:pPr lvl="1"/>
            <a:r>
              <a:rPr lang="en-US" dirty="0"/>
              <a:t>Necessary to implement the program.</a:t>
            </a:r>
          </a:p>
          <a:p>
            <a:pPr lvl="1"/>
            <a:r>
              <a:rPr lang="en-US" dirty="0"/>
              <a:t>Reasonable, in that a prudent person would determine that the cost is appropriate. </a:t>
            </a:r>
          </a:p>
          <a:p>
            <a:pPr lvl="1"/>
            <a:r>
              <a:rPr lang="en-US" dirty="0"/>
              <a:t>Allocable to the objectives of the award.</a:t>
            </a:r>
          </a:p>
          <a:p>
            <a:pPr lvl="1"/>
            <a:r>
              <a:rPr lang="en-US" dirty="0"/>
              <a:t>Compliant with the federal administrative regulations that govern the program.</a:t>
            </a:r>
          </a:p>
          <a:p>
            <a:r>
              <a:rPr lang="en-US" dirty="0"/>
              <a:t>Match cannot be claimed from other sources/programs that are federally funded, such as AmeriCorps, Peace Corps, the U.S. Army, U.S. Marine Corps, U.S. Navy, U.S. Air Force and the U.S. Coast Guard. </a:t>
            </a:r>
          </a:p>
          <a:p>
            <a:r>
              <a:rPr lang="en-US" dirty="0"/>
              <a:t>Match can only be counted once.</a:t>
            </a:r>
          </a:p>
          <a:p>
            <a:r>
              <a:rPr lang="en-US" dirty="0"/>
              <a:t>Donations may be counted as match if documented as such.</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810000" y="447188"/>
            <a:ext cx="10571998" cy="970450"/>
          </a:xfrm>
        </p:spPr>
        <p:txBody>
          <a:bodyPr/>
          <a:lstStyle/>
          <a:p>
            <a:r>
              <a:rPr lang="en-US" dirty="0"/>
              <a:t>Teacher Time</a:t>
            </a:r>
          </a:p>
        </p:txBody>
      </p:sp>
      <p:sp>
        <p:nvSpPr>
          <p:cNvPr id="9219" name="Rectangle 3"/>
          <p:cNvSpPr>
            <a:spLocks noGrp="1"/>
          </p:cNvSpPr>
          <p:nvPr>
            <p:ph idx="1"/>
          </p:nvPr>
        </p:nvSpPr>
        <p:spPr>
          <a:xfrm>
            <a:off x="818712" y="2222287"/>
            <a:ext cx="10554574" cy="3636511"/>
          </a:xfrm>
        </p:spPr>
        <p:txBody>
          <a:bodyPr>
            <a:normAutofit/>
          </a:bodyPr>
          <a:lstStyle/>
          <a:p>
            <a:r>
              <a:rPr lang="en-US" sz="2000" dirty="0"/>
              <a:t>Teacher time beyond the contract day, in support of GEAR UP, counts as match. This includes planning time for classroom activities, substitute preparation, developing new rigorous lessons that support GEAR UP objectives, attending field trips, etc.</a:t>
            </a:r>
          </a:p>
          <a:p>
            <a:r>
              <a:rPr lang="en-US" sz="2000" dirty="0"/>
              <a:t>Teacher time attending GEAR UP sponsored professional development counts as match, including travel time. </a:t>
            </a:r>
          </a:p>
          <a:p>
            <a:r>
              <a:rPr lang="en-US" sz="2000" dirty="0"/>
              <a:t>All teacher time submitted as match must support the goals and objectives of the program and be in addition to the general tasks expected of a teacher.</a:t>
            </a:r>
          </a:p>
          <a:p>
            <a:r>
              <a:rPr lang="en-US" sz="2000" dirty="0"/>
              <a:t>The teacher’s normal hourly rate plus benefits is used to calculate the value.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Other School Staff Time:  Administrators and Classified</a:t>
            </a:r>
          </a:p>
        </p:txBody>
      </p:sp>
      <p:sp>
        <p:nvSpPr>
          <p:cNvPr id="11267" name="Content Placeholder 3"/>
          <p:cNvSpPr>
            <a:spLocks noGrp="1"/>
          </p:cNvSpPr>
          <p:nvPr>
            <p:ph idx="1"/>
          </p:nvPr>
        </p:nvSpPr>
        <p:spPr>
          <a:xfrm>
            <a:off x="818712" y="2222287"/>
            <a:ext cx="10554574" cy="3636511"/>
          </a:xfrm>
        </p:spPr>
        <p:txBody>
          <a:bodyPr>
            <a:normAutofit/>
          </a:bodyPr>
          <a:lstStyle/>
          <a:p>
            <a:r>
              <a:rPr lang="en-US" sz="2400" dirty="0"/>
              <a:t>All time devoted to GEAR UP specific activities can be counted as match at the same rate that person is normally paid, including benefits.</a:t>
            </a:r>
          </a:p>
          <a:p>
            <a:r>
              <a:rPr lang="en-US" sz="2400" dirty="0"/>
              <a:t>All staff time submitted as match must support the goals and objectives of the program and be in addition to the general tasks expected of the employee.</a:t>
            </a:r>
          </a:p>
        </p:txBody>
      </p:sp>
      <p:sp>
        <p:nvSpPr>
          <p:cNvPr id="11269" name="TextBox 5"/>
          <p:cNvSpPr txBox="1">
            <a:spLocks noChangeArrowheads="1"/>
          </p:cNvSpPr>
          <p:nvPr/>
        </p:nvSpPr>
        <p:spPr bwMode="auto">
          <a:xfrm>
            <a:off x="2286000" y="6248401"/>
            <a:ext cx="7620000" cy="307975"/>
          </a:xfrm>
          <a:prstGeom prst="rect">
            <a:avLst/>
          </a:prstGeom>
          <a:noFill/>
          <a:ln w="9525">
            <a:noFill/>
            <a:miter lim="800000"/>
            <a:headEnd/>
            <a:tailEnd/>
          </a:ln>
        </p:spPr>
        <p:txBody>
          <a:bodyPr>
            <a:spAutoFit/>
          </a:bodyPr>
          <a:lstStyle/>
          <a:p>
            <a:endParaRPr lang="en-US" sz="1400">
              <a:latin typeface="Tw Cen MT"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School Counselors’ Time</a:t>
            </a:r>
          </a:p>
        </p:txBody>
      </p:sp>
      <p:sp>
        <p:nvSpPr>
          <p:cNvPr id="11267" name="Content Placeholder 3"/>
          <p:cNvSpPr>
            <a:spLocks noGrp="1"/>
          </p:cNvSpPr>
          <p:nvPr>
            <p:ph idx="1"/>
          </p:nvPr>
        </p:nvSpPr>
        <p:spPr>
          <a:xfrm>
            <a:off x="819150" y="2222500"/>
            <a:ext cx="10553700" cy="3636963"/>
          </a:xfrm>
        </p:spPr>
        <p:txBody>
          <a:bodyPr>
            <a:normAutofit/>
          </a:bodyPr>
          <a:lstStyle/>
          <a:p>
            <a:r>
              <a:rPr lang="en-US" sz="2400" dirty="0"/>
              <a:t>A school counselor’s time may be counted as match when engaged in GEAR UP activities if they are categorized by your district as an administrator and not as a certificated staff member (teacher). If they are classified as a teacher, then they are only eligible for match if it is performed outside of their contract day.</a:t>
            </a:r>
          </a:p>
        </p:txBody>
      </p:sp>
      <p:sp>
        <p:nvSpPr>
          <p:cNvPr id="11269" name="TextBox 5"/>
          <p:cNvSpPr txBox="1">
            <a:spLocks noChangeArrowheads="1"/>
          </p:cNvSpPr>
          <p:nvPr/>
        </p:nvSpPr>
        <p:spPr bwMode="auto">
          <a:xfrm>
            <a:off x="2286000" y="6248401"/>
            <a:ext cx="7620000" cy="307975"/>
          </a:xfrm>
          <a:prstGeom prst="rect">
            <a:avLst/>
          </a:prstGeom>
          <a:noFill/>
          <a:ln w="9525">
            <a:noFill/>
            <a:miter lim="800000"/>
            <a:headEnd/>
            <a:tailEnd/>
          </a:ln>
        </p:spPr>
        <p:txBody>
          <a:bodyPr>
            <a:spAutoFit/>
          </a:bodyPr>
          <a:lstStyle/>
          <a:p>
            <a:endParaRPr lang="en-US" sz="1400">
              <a:latin typeface="Tw Cen MT" pitchFamily="34" charset="0"/>
            </a:endParaRPr>
          </a:p>
        </p:txBody>
      </p:sp>
    </p:spTree>
    <p:extLst>
      <p:ext uri="{BB962C8B-B14F-4D97-AF65-F5344CB8AC3E}">
        <p14:creationId xmlns:p14="http://schemas.microsoft.com/office/powerpoint/2010/main" val="232285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D2EF1-D750-45D6-BB78-17AEA8B49E52}"/>
              </a:ext>
            </a:extLst>
          </p:cNvPr>
          <p:cNvSpPr>
            <a:spLocks noGrp="1"/>
          </p:cNvSpPr>
          <p:nvPr>
            <p:ph type="ctrTitle"/>
          </p:nvPr>
        </p:nvSpPr>
        <p:spPr>
          <a:xfrm>
            <a:off x="965199" y="885433"/>
            <a:ext cx="10261602" cy="3022257"/>
          </a:xfrm>
          <a:effectLst/>
        </p:spPr>
        <p:txBody>
          <a:bodyPr anchor="b">
            <a:normAutofit/>
          </a:bodyPr>
          <a:lstStyle/>
          <a:p>
            <a:pPr algn="ctr"/>
            <a:r>
              <a:rPr lang="en-US" sz="7200">
                <a:solidFill>
                  <a:schemeClr val="tx1"/>
                </a:solidFill>
              </a:rPr>
              <a:t>Thank You!!!</a:t>
            </a:r>
          </a:p>
        </p:txBody>
      </p:sp>
      <p:sp>
        <p:nvSpPr>
          <p:cNvPr id="5" name="Subtitle 4">
            <a:extLst>
              <a:ext uri="{FF2B5EF4-FFF2-40B4-BE49-F238E27FC236}">
                <a16:creationId xmlns:a16="http://schemas.microsoft.com/office/drawing/2014/main" id="{A7863BB0-DDBA-432B-94F0-16D1944F98B6}"/>
              </a:ext>
            </a:extLst>
          </p:cNvPr>
          <p:cNvSpPr>
            <a:spLocks noGrp="1"/>
          </p:cNvSpPr>
          <p:nvPr>
            <p:ph type="subTitle" idx="1"/>
          </p:nvPr>
        </p:nvSpPr>
        <p:spPr>
          <a:xfrm>
            <a:off x="1906955" y="4033164"/>
            <a:ext cx="8378090" cy="1181206"/>
          </a:xfrm>
          <a:effectLst/>
        </p:spPr>
        <p:txBody>
          <a:bodyPr anchor="t">
            <a:normAutofit/>
          </a:bodyPr>
          <a:lstStyle/>
          <a:p>
            <a:pPr algn="ctr"/>
            <a:endParaRPr lang="en-US" sz="2000"/>
          </a:p>
        </p:txBody>
      </p:sp>
      <p:sp>
        <p:nvSpPr>
          <p:cNvPr id="16"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105498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7049B15-C225-4840-8ED8-7B7C637F1436}"/>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3F69633E-E64A-452B-854A-8630D0A7193E}"/>
              </a:ext>
            </a:extLst>
          </p:cNvPr>
          <p:cNvSpPr>
            <a:spLocks noGrp="1"/>
          </p:cNvSpPr>
          <p:nvPr>
            <p:ph type="pic" sz="quarter" idx="14"/>
          </p:nvPr>
        </p:nvSpPr>
        <p:spPr/>
      </p:sp>
      <p:sp>
        <p:nvSpPr>
          <p:cNvPr id="17" name="Picture Placeholder 16">
            <a:extLst>
              <a:ext uri="{FF2B5EF4-FFF2-40B4-BE49-F238E27FC236}">
                <a16:creationId xmlns:a16="http://schemas.microsoft.com/office/drawing/2014/main" id="{B7F2610F-644D-4E64-AD13-24BC6E5F765A}"/>
              </a:ext>
            </a:extLst>
          </p:cNvPr>
          <p:cNvSpPr>
            <a:spLocks noGrp="1"/>
          </p:cNvSpPr>
          <p:nvPr>
            <p:ph type="pic" sz="quarter" idx="21"/>
          </p:nvPr>
        </p:nvSpPr>
        <p:spPr/>
      </p:sp>
      <p:sp>
        <p:nvSpPr>
          <p:cNvPr id="14" name="Title 13">
            <a:extLst>
              <a:ext uri="{FF2B5EF4-FFF2-40B4-BE49-F238E27FC236}">
                <a16:creationId xmlns:a16="http://schemas.microsoft.com/office/drawing/2014/main" id="{277DAA8E-E213-4838-8A35-0514DA907CD3}"/>
              </a:ext>
            </a:extLst>
          </p:cNvPr>
          <p:cNvSpPr>
            <a:spLocks noGrp="1"/>
          </p:cNvSpPr>
          <p:nvPr>
            <p:ph type="title"/>
          </p:nvPr>
        </p:nvSpPr>
        <p:spPr/>
        <p:txBody>
          <a:bodyPr/>
          <a:lstStyle/>
          <a:p>
            <a:r>
              <a:rPr lang="en-US" dirty="0"/>
              <a:t>Our Team </a:t>
            </a:r>
          </a:p>
        </p:txBody>
      </p:sp>
      <p:sp>
        <p:nvSpPr>
          <p:cNvPr id="18" name="Picture Placeholder 17">
            <a:extLst>
              <a:ext uri="{FF2B5EF4-FFF2-40B4-BE49-F238E27FC236}">
                <a16:creationId xmlns:a16="http://schemas.microsoft.com/office/drawing/2014/main" id="{F2C8B874-9C71-470C-8E00-0991E60FB98C}"/>
              </a:ext>
            </a:extLst>
          </p:cNvPr>
          <p:cNvSpPr>
            <a:spLocks noGrp="1"/>
          </p:cNvSpPr>
          <p:nvPr>
            <p:ph type="pic" sz="quarter" idx="28"/>
          </p:nvPr>
        </p:nvSpPr>
        <p:spPr/>
      </p:sp>
      <p:sp>
        <p:nvSpPr>
          <p:cNvPr id="19" name="Picture Placeholder 18">
            <a:extLst>
              <a:ext uri="{FF2B5EF4-FFF2-40B4-BE49-F238E27FC236}">
                <a16:creationId xmlns:a16="http://schemas.microsoft.com/office/drawing/2014/main" id="{97DF423A-F4DB-4A75-88D3-EE5DB5B15BCA}"/>
              </a:ext>
            </a:extLst>
          </p:cNvPr>
          <p:cNvSpPr>
            <a:spLocks noGrp="1"/>
          </p:cNvSpPr>
          <p:nvPr>
            <p:ph type="pic" sz="quarter" idx="29"/>
          </p:nvPr>
        </p:nvSpPr>
        <p:spPr/>
      </p:sp>
      <p:sp>
        <p:nvSpPr>
          <p:cNvPr id="4" name="Date Placeholder 3">
            <a:extLst>
              <a:ext uri="{FF2B5EF4-FFF2-40B4-BE49-F238E27FC236}">
                <a16:creationId xmlns:a16="http://schemas.microsoft.com/office/drawing/2014/main" id="{C19C6AA6-F64A-4EED-BD98-372E60328C74}"/>
              </a:ext>
            </a:extLst>
          </p:cNvPr>
          <p:cNvSpPr>
            <a:spLocks noGrp="1"/>
          </p:cNvSpPr>
          <p:nvPr>
            <p:ph type="dt" sz="half" idx="32"/>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642F86A9-C4D0-4493-A1F1-741FDAA3FEAE}"/>
              </a:ext>
            </a:extLst>
          </p:cNvPr>
          <p:cNvSpPr>
            <a:spLocks noGrp="1"/>
          </p:cNvSpPr>
          <p:nvPr>
            <p:ph type="ftr" sz="quarter" idx="3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877E141B-5988-4AA2-BA44-57F5848F2316}"/>
              </a:ext>
            </a:extLst>
          </p:cNvPr>
          <p:cNvSpPr>
            <a:spLocks noGrp="1"/>
          </p:cNvSpPr>
          <p:nvPr>
            <p:ph type="sldNum" sz="quarter" idx="34"/>
          </p:nvPr>
        </p:nvSpPr>
        <p:spPr/>
        <p:txBody>
          <a:bodyPr/>
          <a:lstStyle/>
          <a:p>
            <a:fld id="{A65A5C87-DF58-40C8-B092-1DE63DB4547E}" type="slidenum">
              <a:rPr lang="en-US" smtClean="0"/>
              <a:pPr/>
              <a:t>3</a:t>
            </a:fld>
            <a:endParaRPr lang="en-US" dirty="0"/>
          </a:p>
        </p:txBody>
      </p:sp>
      <p:sp>
        <p:nvSpPr>
          <p:cNvPr id="21" name="Text Placeholder 20">
            <a:extLst>
              <a:ext uri="{FF2B5EF4-FFF2-40B4-BE49-F238E27FC236}">
                <a16:creationId xmlns:a16="http://schemas.microsoft.com/office/drawing/2014/main" id="{3E4CC28E-AD6D-41E4-AB6A-B64D25125258}"/>
              </a:ext>
            </a:extLst>
          </p:cNvPr>
          <p:cNvSpPr>
            <a:spLocks noGrp="1"/>
          </p:cNvSpPr>
          <p:nvPr>
            <p:ph type="body" sz="quarter" idx="36"/>
          </p:nvPr>
        </p:nvSpPr>
        <p:spPr/>
        <p:txBody>
          <a:bodyPr/>
          <a:lstStyle/>
          <a:p>
            <a:endParaRPr lang="en-US"/>
          </a:p>
        </p:txBody>
      </p:sp>
      <p:sp>
        <p:nvSpPr>
          <p:cNvPr id="22" name="Text Placeholder 21">
            <a:extLst>
              <a:ext uri="{FF2B5EF4-FFF2-40B4-BE49-F238E27FC236}">
                <a16:creationId xmlns:a16="http://schemas.microsoft.com/office/drawing/2014/main" id="{0D66B5A0-2557-4EBA-977C-DC789B907201}"/>
              </a:ext>
            </a:extLst>
          </p:cNvPr>
          <p:cNvSpPr>
            <a:spLocks noGrp="1"/>
          </p:cNvSpPr>
          <p:nvPr>
            <p:ph type="body" sz="quarter" idx="37"/>
          </p:nvPr>
        </p:nvSpPr>
        <p:spPr/>
        <p:txBody>
          <a:bodyPr/>
          <a:lstStyle/>
          <a:p>
            <a:endParaRPr lang="en-US"/>
          </a:p>
        </p:txBody>
      </p:sp>
      <p:sp>
        <p:nvSpPr>
          <p:cNvPr id="23" name="Text Placeholder 22">
            <a:extLst>
              <a:ext uri="{FF2B5EF4-FFF2-40B4-BE49-F238E27FC236}">
                <a16:creationId xmlns:a16="http://schemas.microsoft.com/office/drawing/2014/main" id="{1B019E66-4292-439F-AC94-1FD4C4DA8243}"/>
              </a:ext>
            </a:extLst>
          </p:cNvPr>
          <p:cNvSpPr>
            <a:spLocks noGrp="1"/>
          </p:cNvSpPr>
          <p:nvPr>
            <p:ph type="body" sz="quarter" idx="38"/>
          </p:nvPr>
        </p:nvSpPr>
        <p:spPr/>
        <p:txBody>
          <a:bodyPr/>
          <a:lstStyle/>
          <a:p>
            <a:endParaRPr lang="en-US"/>
          </a:p>
        </p:txBody>
      </p:sp>
      <p:sp>
        <p:nvSpPr>
          <p:cNvPr id="24" name="Text Placeholder 23">
            <a:extLst>
              <a:ext uri="{FF2B5EF4-FFF2-40B4-BE49-F238E27FC236}">
                <a16:creationId xmlns:a16="http://schemas.microsoft.com/office/drawing/2014/main" id="{D3B49D46-610F-4CED-8357-D0EE22479B8C}"/>
              </a:ext>
            </a:extLst>
          </p:cNvPr>
          <p:cNvSpPr>
            <a:spLocks noGrp="1"/>
          </p:cNvSpPr>
          <p:nvPr>
            <p:ph type="body" sz="quarter" idx="39"/>
          </p:nvPr>
        </p:nvSpPr>
        <p:spPr/>
        <p:txBody>
          <a:bodyPr/>
          <a:lstStyle/>
          <a:p>
            <a:endParaRPr lang="en-US"/>
          </a:p>
        </p:txBody>
      </p:sp>
      <p:sp>
        <p:nvSpPr>
          <p:cNvPr id="20" name="Text Placeholder 19">
            <a:extLst>
              <a:ext uri="{FF2B5EF4-FFF2-40B4-BE49-F238E27FC236}">
                <a16:creationId xmlns:a16="http://schemas.microsoft.com/office/drawing/2014/main" id="{C7941CF1-0853-4E35-82B3-0F31F4CED8EA}"/>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114847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56591" y="1741714"/>
            <a:ext cx="3518452" cy="4117749"/>
          </a:xfrm>
        </p:spPr>
        <p:txBody>
          <a:bodyPr anchor="t">
            <a:normAutofit/>
          </a:bodyPr>
          <a:lstStyle/>
          <a:p>
            <a:r>
              <a:rPr lang="en-US" dirty="0"/>
              <a:t>What Do We Mean When We Say College?</a:t>
            </a:r>
          </a:p>
        </p:txBody>
      </p:sp>
      <p:graphicFrame>
        <p:nvGraphicFramePr>
          <p:cNvPr id="5" name="Content Placeholder 2">
            <a:extLst>
              <a:ext uri="{FF2B5EF4-FFF2-40B4-BE49-F238E27FC236}">
                <a16:creationId xmlns:a16="http://schemas.microsoft.com/office/drawing/2014/main" id="{976E2CCE-9E22-475B-BAF9-8495A2626777}"/>
              </a:ext>
            </a:extLst>
          </p:cNvPr>
          <p:cNvGraphicFramePr>
            <a:graphicFrameLocks noGrp="1"/>
          </p:cNvGraphicFramePr>
          <p:nvPr>
            <p:ph idx="1"/>
            <p:extLst>
              <p:ext uri="{D42A27DB-BD31-4B8C-83A1-F6EECF244321}">
                <p14:modId xmlns:p14="http://schemas.microsoft.com/office/powerpoint/2010/main" val="127849929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62472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lstStyle/>
          <a:p>
            <a:r>
              <a:rPr lang="en-US" dirty="0">
                <a:solidFill>
                  <a:schemeClr val="bg1"/>
                </a:solidFill>
              </a:rPr>
              <a:t>GEAR UP: Federal Grant</a:t>
            </a:r>
          </a:p>
        </p:txBody>
      </p:sp>
      <p:graphicFrame>
        <p:nvGraphicFramePr>
          <p:cNvPr id="7" name="Content Placeholder 6">
            <a:extLst>
              <a:ext uri="{FF2B5EF4-FFF2-40B4-BE49-F238E27FC236}">
                <a16:creationId xmlns:a16="http://schemas.microsoft.com/office/drawing/2014/main" id="{4AF9F408-5AC2-4309-831B-9B99173E6B85}"/>
              </a:ext>
            </a:extLst>
          </p:cNvPr>
          <p:cNvGraphicFramePr>
            <a:graphicFrameLocks noGrp="1"/>
          </p:cNvGraphicFramePr>
          <p:nvPr>
            <p:ph idx="1"/>
            <p:extLst>
              <p:ext uri="{D42A27DB-BD31-4B8C-83A1-F6EECF244321}">
                <p14:modId xmlns:p14="http://schemas.microsoft.com/office/powerpoint/2010/main" val="2220385601"/>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09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5" y="1734857"/>
            <a:ext cx="3765483" cy="3388287"/>
          </a:xfrm>
        </p:spPr>
        <p:txBody>
          <a:bodyPr anchor="ctr">
            <a:normAutofit/>
          </a:bodyPr>
          <a:lstStyle/>
          <a:p>
            <a:r>
              <a:rPr lang="en-US"/>
              <a:t>GEAR UP State &amp; National Programs</a:t>
            </a:r>
          </a:p>
        </p:txBody>
      </p:sp>
      <p:sp>
        <p:nvSpPr>
          <p:cNvPr id="3" name="Content Placeholder 2"/>
          <p:cNvSpPr>
            <a:spLocks noGrp="1"/>
          </p:cNvSpPr>
          <p:nvPr>
            <p:ph idx="1"/>
          </p:nvPr>
        </p:nvSpPr>
        <p:spPr>
          <a:xfrm>
            <a:off x="6008068" y="978993"/>
            <a:ext cx="5365218" cy="4900014"/>
          </a:xfrm>
          <a:effectLst/>
        </p:spPr>
        <p:txBody>
          <a:bodyPr>
            <a:normAutofit/>
          </a:bodyPr>
          <a:lstStyle/>
          <a:p>
            <a:r>
              <a:rPr lang="en-US" sz="2800" dirty="0"/>
              <a:t>University of Washington (2)</a:t>
            </a:r>
          </a:p>
          <a:p>
            <a:r>
              <a:rPr lang="en-US" sz="2800" dirty="0"/>
              <a:t>Washington State University (2)</a:t>
            </a:r>
          </a:p>
          <a:p>
            <a:r>
              <a:rPr lang="en-US" sz="2800" dirty="0"/>
              <a:t>Central Washington University</a:t>
            </a:r>
          </a:p>
          <a:p>
            <a:r>
              <a:rPr lang="en-US" sz="2800" dirty="0"/>
              <a:t>Washington Student Achievement Council (State Grant Program)</a:t>
            </a:r>
          </a:p>
        </p:txBody>
      </p:sp>
    </p:spTree>
    <p:extLst>
      <p:ext uri="{BB962C8B-B14F-4D97-AF65-F5344CB8AC3E}">
        <p14:creationId xmlns:p14="http://schemas.microsoft.com/office/powerpoint/2010/main" val="273682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7D26C8-96ED-46E3-BD94-C1608C54C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13EEA0A9-F720-41ED-8EBA-2A10A664F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10001" y="447188"/>
            <a:ext cx="3413084" cy="1559412"/>
          </a:xfrm>
        </p:spPr>
        <p:txBody>
          <a:bodyPr vert="horz" lIns="91440" tIns="45720" rIns="91440" bIns="45720" rtlCol="0" anchor="b">
            <a:normAutofit/>
          </a:bodyPr>
          <a:lstStyle/>
          <a:p>
            <a:r>
              <a:rPr lang="en-US" sz="3200"/>
              <a:t>Our GEAR UP School Partners</a:t>
            </a:r>
          </a:p>
        </p:txBody>
      </p:sp>
      <p:sp>
        <p:nvSpPr>
          <p:cNvPr id="20" name="Rounded Rectangle 17">
            <a:extLst>
              <a:ext uri="{FF2B5EF4-FFF2-40B4-BE49-F238E27FC236}">
                <a16:creationId xmlns:a16="http://schemas.microsoft.com/office/drawing/2014/main" id="{03B27569-6089-4DC0-93E0-F3F6E1E93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Map&#10;&#10;Description automatically generated">
            <a:extLst>
              <a:ext uri="{FF2B5EF4-FFF2-40B4-BE49-F238E27FC236}">
                <a16:creationId xmlns:a16="http://schemas.microsoft.com/office/drawing/2014/main" id="{389DC3D0-8CCC-4B36-8414-B768DB71E163}"/>
              </a:ext>
            </a:extLst>
          </p:cNvPr>
          <p:cNvPicPr>
            <a:picLocks noGrp="1" noChangeAspect="1"/>
          </p:cNvPicPr>
          <p:nvPr>
            <p:ph sz="half" idx="2"/>
          </p:nvPr>
        </p:nvPicPr>
        <p:blipFill rotWithShape="1">
          <a:blip r:embed="rId3"/>
          <a:srcRect t="592" r="-1" b="-1"/>
          <a:stretch/>
        </p:blipFill>
        <p:spPr>
          <a:xfrm>
            <a:off x="5603706" y="1258529"/>
            <a:ext cx="5638853" cy="4330205"/>
          </a:xfrm>
          <a:prstGeom prst="rect">
            <a:avLst/>
          </a:prstGeom>
        </p:spPr>
      </p:pic>
      <p:graphicFrame>
        <p:nvGraphicFramePr>
          <p:cNvPr id="5" name="Content Placeholder 4">
            <a:extLst>
              <a:ext uri="{FF2B5EF4-FFF2-40B4-BE49-F238E27FC236}">
                <a16:creationId xmlns:a16="http://schemas.microsoft.com/office/drawing/2014/main" id="{2FDC82D5-C553-4B10-B062-47C430D2071B}"/>
              </a:ext>
            </a:extLst>
          </p:cNvPr>
          <p:cNvGraphicFramePr>
            <a:graphicFrameLocks noGrp="1"/>
          </p:cNvGraphicFramePr>
          <p:nvPr>
            <p:ph sz="half" idx="1"/>
            <p:extLst>
              <p:ext uri="{D42A27DB-BD31-4B8C-83A1-F6EECF244321}">
                <p14:modId xmlns:p14="http://schemas.microsoft.com/office/powerpoint/2010/main" val="1586735094"/>
              </p:ext>
            </p:extLst>
          </p:nvPr>
        </p:nvGraphicFramePr>
        <p:xfrm>
          <a:off x="818713" y="2413000"/>
          <a:ext cx="3404372"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88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dirty="0"/>
              <a:t>Washington State GEAR UP</a:t>
            </a:r>
          </a:p>
        </p:txBody>
      </p:sp>
      <p:sp>
        <p:nvSpPr>
          <p:cNvPr id="10" name="Content Placeholder 9">
            <a:extLst>
              <a:ext uri="{FF2B5EF4-FFF2-40B4-BE49-F238E27FC236}">
                <a16:creationId xmlns:a16="http://schemas.microsoft.com/office/drawing/2014/main" id="{A36DF637-3008-4A61-BB64-DA06344803F2}"/>
              </a:ext>
            </a:extLst>
          </p:cNvPr>
          <p:cNvSpPr>
            <a:spLocks noGrp="1"/>
          </p:cNvSpPr>
          <p:nvPr>
            <p:ph idx="1"/>
          </p:nvPr>
        </p:nvSpPr>
        <p:spPr>
          <a:xfrm>
            <a:off x="6008068" y="978993"/>
            <a:ext cx="5365218" cy="4900014"/>
          </a:xfrm>
          <a:effectLst/>
        </p:spPr>
        <p:txBody>
          <a:bodyPr vert="horz" lIns="91440" tIns="45720" rIns="91440" bIns="45720" rtlCol="0" anchor="ctr">
            <a:normAutofit fontScale="92500" lnSpcReduction="10000"/>
          </a:bodyPr>
          <a:lstStyle/>
          <a:p>
            <a:pPr marL="285750">
              <a:buFont typeface="Wingdings 2" charset="2"/>
              <a:buChar char=""/>
            </a:pPr>
            <a:r>
              <a:rPr lang="en-US" sz="2800" dirty="0"/>
              <a:t>26 high poverty school districts.</a:t>
            </a:r>
          </a:p>
          <a:p>
            <a:pPr marL="285750">
              <a:buFont typeface="Wingdings 2" charset="2"/>
              <a:buChar char=""/>
            </a:pPr>
            <a:r>
              <a:rPr lang="en-US" sz="2800" dirty="0"/>
              <a:t>Over 6,000 students and their families are served annually, starting in the 7th grade through the end of their first year after high school. </a:t>
            </a:r>
          </a:p>
          <a:p>
            <a:pPr marL="285750">
              <a:buFont typeface="Wingdings 2" charset="2"/>
              <a:buChar char=""/>
            </a:pPr>
            <a:r>
              <a:rPr lang="en-US" sz="2800" dirty="0"/>
              <a:t>GEAR UP staff build personalized relationships with students and families to build and support student aspirations for college. </a:t>
            </a:r>
          </a:p>
          <a:p>
            <a:pPr marL="285750">
              <a:buFont typeface="Wingdings 2" charset="2"/>
              <a:buChar char=""/>
            </a:pPr>
            <a:r>
              <a:rPr lang="en-US" sz="2800" dirty="0"/>
              <a:t>Prepare students for a career with high labor market value that aligns with their aspirations.</a:t>
            </a:r>
          </a:p>
        </p:txBody>
      </p:sp>
    </p:spTree>
    <p:extLst>
      <p:ext uri="{BB962C8B-B14F-4D97-AF65-F5344CB8AC3E}">
        <p14:creationId xmlns:p14="http://schemas.microsoft.com/office/powerpoint/2010/main" val="9731177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1" name="Rectangle 36">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199" y="885433"/>
            <a:ext cx="10261602" cy="3022257"/>
          </a:xfrm>
          <a:effectLst/>
        </p:spPr>
        <p:txBody>
          <a:bodyPr vert="horz" lIns="91440" tIns="45720" rIns="91440" bIns="45720" rtlCol="0" anchor="b">
            <a:normAutofit fontScale="90000"/>
          </a:bodyPr>
          <a:lstStyle/>
          <a:p>
            <a:pPr algn="ctr">
              <a:lnSpc>
                <a:spcPct val="90000"/>
              </a:lnSpc>
            </a:pPr>
            <a:r>
              <a:rPr lang="en-US" sz="3400" b="0" dirty="0">
                <a:solidFill>
                  <a:schemeClr val="tx1"/>
                </a:solidFill>
              </a:rPr>
              <a:t>The Washington State GEAR UP program facilitates strategic partnerships in order to leverage funding and resources that </a:t>
            </a:r>
            <a:r>
              <a:rPr lang="en-US" sz="3400" dirty="0">
                <a:solidFill>
                  <a:schemeClr val="tx1"/>
                </a:solidFill>
              </a:rPr>
              <a:t>provide direct, early intervention services </a:t>
            </a:r>
            <a:r>
              <a:rPr lang="en-US" sz="3400" b="0" dirty="0">
                <a:solidFill>
                  <a:schemeClr val="tx1"/>
                </a:solidFill>
              </a:rPr>
              <a:t>to students in high-need schools in order to help them </a:t>
            </a:r>
            <a:r>
              <a:rPr lang="en-US" sz="3400" dirty="0">
                <a:solidFill>
                  <a:schemeClr val="tx1"/>
                </a:solidFill>
              </a:rPr>
              <a:t>prepare for and succeed in their chosen post high-school pathway</a:t>
            </a:r>
            <a:r>
              <a:rPr lang="en-US" sz="3400" b="0" dirty="0">
                <a:solidFill>
                  <a:schemeClr val="tx1"/>
                </a:solidFill>
              </a:rPr>
              <a:t>.</a:t>
            </a:r>
            <a:br>
              <a:rPr lang="en-US" sz="3400" dirty="0">
                <a:solidFill>
                  <a:schemeClr val="tx1"/>
                </a:solidFill>
              </a:rPr>
            </a:br>
            <a:endParaRPr lang="en-US" sz="3400" dirty="0">
              <a:solidFill>
                <a:schemeClr val="tx1"/>
              </a:solidFill>
            </a:endParaRPr>
          </a:p>
        </p:txBody>
      </p:sp>
      <p:sp>
        <p:nvSpPr>
          <p:cNvPr id="2" name="Text Placeholder 1"/>
          <p:cNvSpPr>
            <a:spLocks noGrp="1"/>
          </p:cNvSpPr>
          <p:nvPr>
            <p:ph idx="1"/>
          </p:nvPr>
        </p:nvSpPr>
        <p:spPr>
          <a:xfrm>
            <a:off x="1906955" y="4033164"/>
            <a:ext cx="8378090" cy="1181206"/>
          </a:xfrm>
          <a:effectLst/>
        </p:spPr>
        <p:txBody>
          <a:bodyPr vert="horz" lIns="91440" tIns="45720" rIns="91440" bIns="45720" rtlCol="0" anchor="t">
            <a:normAutofit/>
          </a:bodyPr>
          <a:lstStyle/>
          <a:p>
            <a:pPr marL="0" indent="0" algn="ctr">
              <a:buNone/>
            </a:pPr>
            <a:r>
              <a:rPr lang="en-US" sz="4000" b="1" dirty="0">
                <a:solidFill>
                  <a:schemeClr val="accent1"/>
                </a:solidFill>
              </a:rPr>
              <a:t>Our Mission</a:t>
            </a:r>
          </a:p>
        </p:txBody>
      </p:sp>
      <p:sp>
        <p:nvSpPr>
          <p:cNvPr id="39" name="Freeform: Shape 38">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889645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3.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Quotable</Template>
  <TotalTime>239</TotalTime>
  <Words>1669</Words>
  <Application>Microsoft Office PowerPoint</Application>
  <PresentationFormat>Widescreen</PresentationFormat>
  <Paragraphs>182</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Tw Cen MT</vt:lpstr>
      <vt:lpstr>Wingdings 2</vt:lpstr>
      <vt:lpstr>Quotable</vt:lpstr>
      <vt:lpstr>Staff Orientation</vt:lpstr>
      <vt:lpstr>Agenda</vt:lpstr>
      <vt:lpstr>Our Team </vt:lpstr>
      <vt:lpstr>What Do We Mean When We Say College?</vt:lpstr>
      <vt:lpstr>GEAR UP: Federal Grant</vt:lpstr>
      <vt:lpstr>GEAR UP State &amp; National Programs</vt:lpstr>
      <vt:lpstr>Our GEAR UP School Partners</vt:lpstr>
      <vt:lpstr>Washington State GEAR UP</vt:lpstr>
      <vt:lpstr>The Washington State GEAR UP program facilitates strategic partnerships in order to leverage funding and resources that provide direct, early intervention services to students in high-need schools in order to help them prepare for and succeed in their chosen post high-school pathway. </vt:lpstr>
      <vt:lpstr>GEAR UP’s vision is that all students are academically, socially, and financially prepared to enter and complete the postsecondary program or institution of their choice. </vt:lpstr>
      <vt:lpstr>We focus on students who are underserved and historically excluded when planning for college.  We believe that students who start early have a better chance of entering college and completing their degrees.  We believe that personal relationships fuel a student’s desire to go to college and are just as important as good grades and financial resources.</vt:lpstr>
      <vt:lpstr>It’s an ACRONYM</vt:lpstr>
      <vt:lpstr>Program Objectives</vt:lpstr>
      <vt:lpstr>GEAR UP Direct Service Model </vt:lpstr>
      <vt:lpstr>GEAR UP In Our School</vt:lpstr>
      <vt:lpstr>GEAR UP In Our School</vt:lpstr>
      <vt:lpstr>How Can GEAR UP Help You</vt:lpstr>
      <vt:lpstr> Quarterly Family Workshops</vt:lpstr>
      <vt:lpstr>12th Year Campaign &amp; College Bound Scholarship </vt:lpstr>
      <vt:lpstr>Get Plugged In</vt:lpstr>
      <vt:lpstr>Understanding GEAR UP Funding Guidelines</vt:lpstr>
      <vt:lpstr>GEAR UP Match Requirements</vt:lpstr>
      <vt:lpstr>Match Qualifications</vt:lpstr>
      <vt:lpstr>Teacher Time</vt:lpstr>
      <vt:lpstr>Other School Staff Time:  Administrators and Classified</vt:lpstr>
      <vt:lpstr>School Counselors’ Time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Orientation</dc:title>
  <dc:creator>Kelly, Beth (WSAC)</dc:creator>
  <cp:lastModifiedBy>Kelly, Beth (WSAC)</cp:lastModifiedBy>
  <cp:revision>19</cp:revision>
  <dcterms:created xsi:type="dcterms:W3CDTF">2020-12-01T23:36:25Z</dcterms:created>
  <dcterms:modified xsi:type="dcterms:W3CDTF">2021-08-28T20:05:57Z</dcterms:modified>
</cp:coreProperties>
</file>