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2" r:id="rId1"/>
  </p:sldMasterIdLst>
  <p:notesMasterIdLst>
    <p:notesMasterId r:id="rId34"/>
  </p:notesMasterIdLst>
  <p:sldIdLst>
    <p:sldId id="256" r:id="rId2"/>
    <p:sldId id="407" r:id="rId3"/>
    <p:sldId id="408" r:id="rId4"/>
    <p:sldId id="363" r:id="rId5"/>
    <p:sldId id="365" r:id="rId6"/>
    <p:sldId id="375" r:id="rId7"/>
    <p:sldId id="376" r:id="rId8"/>
    <p:sldId id="377" r:id="rId9"/>
    <p:sldId id="384" r:id="rId10"/>
    <p:sldId id="385" r:id="rId11"/>
    <p:sldId id="386" r:id="rId12"/>
    <p:sldId id="391" r:id="rId13"/>
    <p:sldId id="393" r:id="rId14"/>
    <p:sldId id="394" r:id="rId15"/>
    <p:sldId id="395" r:id="rId16"/>
    <p:sldId id="399" r:id="rId17"/>
    <p:sldId id="403" r:id="rId18"/>
    <p:sldId id="410" r:id="rId19"/>
    <p:sldId id="412" r:id="rId20"/>
    <p:sldId id="413" r:id="rId21"/>
    <p:sldId id="414" r:id="rId22"/>
    <p:sldId id="411" r:id="rId23"/>
    <p:sldId id="416" r:id="rId24"/>
    <p:sldId id="417" r:id="rId25"/>
    <p:sldId id="418" r:id="rId26"/>
    <p:sldId id="419" r:id="rId27"/>
    <p:sldId id="420" r:id="rId28"/>
    <p:sldId id="421" r:id="rId29"/>
    <p:sldId id="409" r:id="rId30"/>
    <p:sldId id="317" r:id="rId31"/>
    <p:sldId id="318" r:id="rId32"/>
    <p:sldId id="29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ple, Marcie (WSAC)" initials="SM(" lastIdx="10" clrIdx="0">
    <p:extLst>
      <p:ext uri="{19B8F6BF-5375-455C-9EA6-DF929625EA0E}">
        <p15:presenceInfo xmlns:p15="http://schemas.microsoft.com/office/powerpoint/2012/main" userId="S-1-5-21-1844237615-1844823847-839522115-51712" providerId="AD"/>
      </p:ext>
    </p:extLst>
  </p:cmAuthor>
  <p:cmAuthor id="2" name="Weiss, Sarah (WSAC)" initials="WS(" lastIdx="19" clrIdx="1">
    <p:extLst>
      <p:ext uri="{19B8F6BF-5375-455C-9EA6-DF929625EA0E}">
        <p15:presenceInfo xmlns:p15="http://schemas.microsoft.com/office/powerpoint/2012/main" userId="S-1-5-21-1844237615-1844823847-839522115-64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66362" autoAdjust="0"/>
  </p:normalViewPr>
  <p:slideViewPr>
    <p:cSldViewPr snapToGrid="0">
      <p:cViewPr varScale="1">
        <p:scale>
          <a:sx n="55" d="100"/>
          <a:sy n="55" d="100"/>
        </p:scale>
        <p:origin x="1973"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395A0-F84B-4266-8FC0-E579464D3EE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1BE20DAD-60B7-4BA2-9466-E24683732FAA}">
      <dgm:prSet phldrT="[Text]"/>
      <dgm:spPr/>
      <dgm:t>
        <a:bodyPr/>
        <a:lstStyle/>
        <a:p>
          <a:r>
            <a:rPr lang="en-US" dirty="0" smtClean="0"/>
            <a:t>Fall</a:t>
          </a:r>
          <a:endParaRPr lang="en-US" dirty="0"/>
        </a:p>
      </dgm:t>
    </dgm:pt>
    <dgm:pt modelId="{13177D99-5D36-4C0F-8CBB-A7E0320ADB64}" type="parTrans" cxnId="{3A20D55F-EEDE-454C-B05C-4B50695C9150}">
      <dgm:prSet/>
      <dgm:spPr/>
      <dgm:t>
        <a:bodyPr/>
        <a:lstStyle/>
        <a:p>
          <a:endParaRPr lang="en-US"/>
        </a:p>
      </dgm:t>
    </dgm:pt>
    <dgm:pt modelId="{142D9545-AECB-417E-988B-CC6BBC92E438}" type="sibTrans" cxnId="{3A20D55F-EEDE-454C-B05C-4B50695C9150}">
      <dgm:prSet/>
      <dgm:spPr/>
      <dgm:t>
        <a:bodyPr/>
        <a:lstStyle/>
        <a:p>
          <a:endParaRPr lang="en-US"/>
        </a:p>
      </dgm:t>
    </dgm:pt>
    <dgm:pt modelId="{E501E0E2-F227-45E6-B3BD-9783D2D36DCB}">
      <dgm:prSet phldrT="[Text]"/>
      <dgm:spPr/>
      <dgm:t>
        <a:bodyPr/>
        <a:lstStyle/>
        <a:p>
          <a:r>
            <a:rPr lang="en-US" dirty="0" smtClean="0"/>
            <a:t>College application prep</a:t>
          </a:r>
          <a:endParaRPr lang="en-US" dirty="0"/>
        </a:p>
      </dgm:t>
    </dgm:pt>
    <dgm:pt modelId="{4F513634-B451-48DF-AB7D-93CB18FE1BFA}" type="parTrans" cxnId="{9CE6CFB3-4CC0-45E3-B836-99CA82ACA9C9}">
      <dgm:prSet/>
      <dgm:spPr/>
      <dgm:t>
        <a:bodyPr/>
        <a:lstStyle/>
        <a:p>
          <a:endParaRPr lang="en-US"/>
        </a:p>
      </dgm:t>
    </dgm:pt>
    <dgm:pt modelId="{DE57282F-DB31-41FA-AEF4-C1E29A4CB021}" type="sibTrans" cxnId="{9CE6CFB3-4CC0-45E3-B836-99CA82ACA9C9}">
      <dgm:prSet/>
      <dgm:spPr/>
      <dgm:t>
        <a:bodyPr/>
        <a:lstStyle/>
        <a:p>
          <a:endParaRPr lang="en-US"/>
        </a:p>
      </dgm:t>
    </dgm:pt>
    <dgm:pt modelId="{8729DB79-D2AB-4501-B0CF-FC715E60D1F5}">
      <dgm:prSet phldrT="[Text]"/>
      <dgm:spPr/>
      <dgm:t>
        <a:bodyPr/>
        <a:lstStyle/>
        <a:p>
          <a:r>
            <a:rPr lang="en-US" dirty="0" smtClean="0"/>
            <a:t>Winter</a:t>
          </a:r>
          <a:endParaRPr lang="en-US" dirty="0"/>
        </a:p>
      </dgm:t>
    </dgm:pt>
    <dgm:pt modelId="{5B415FC4-5F94-46BB-B47B-D0FE47DA7BB7}" type="parTrans" cxnId="{E6FF3B3B-8080-4B99-A6C4-D38901E6C960}">
      <dgm:prSet/>
      <dgm:spPr/>
      <dgm:t>
        <a:bodyPr/>
        <a:lstStyle/>
        <a:p>
          <a:endParaRPr lang="en-US"/>
        </a:p>
      </dgm:t>
    </dgm:pt>
    <dgm:pt modelId="{49268288-A79A-4E3D-8135-75536C593F4B}" type="sibTrans" cxnId="{E6FF3B3B-8080-4B99-A6C4-D38901E6C960}">
      <dgm:prSet/>
      <dgm:spPr/>
      <dgm:t>
        <a:bodyPr/>
        <a:lstStyle/>
        <a:p>
          <a:endParaRPr lang="en-US"/>
        </a:p>
      </dgm:t>
    </dgm:pt>
    <dgm:pt modelId="{D47A930D-9FC5-4031-A6D5-2EAB99C624B0}">
      <dgm:prSet phldrT="[Text]"/>
      <dgm:spPr/>
      <dgm:t>
        <a:bodyPr/>
        <a:lstStyle/>
        <a:p>
          <a:r>
            <a:rPr lang="en-US" dirty="0" smtClean="0"/>
            <a:t>SAT/ACT tests</a:t>
          </a:r>
          <a:endParaRPr lang="en-US" dirty="0"/>
        </a:p>
      </dgm:t>
    </dgm:pt>
    <dgm:pt modelId="{5FA2ED46-957D-4F7E-A34D-0BDB10865A07}" type="parTrans" cxnId="{C829AA99-5777-442B-AAC4-78835D82B4FC}">
      <dgm:prSet/>
      <dgm:spPr/>
      <dgm:t>
        <a:bodyPr/>
        <a:lstStyle/>
        <a:p>
          <a:endParaRPr lang="en-US"/>
        </a:p>
      </dgm:t>
    </dgm:pt>
    <dgm:pt modelId="{D0702F99-E140-4A1C-A4AB-774827AD55A6}" type="sibTrans" cxnId="{C829AA99-5777-442B-AAC4-78835D82B4FC}">
      <dgm:prSet/>
      <dgm:spPr/>
      <dgm:t>
        <a:bodyPr/>
        <a:lstStyle/>
        <a:p>
          <a:endParaRPr lang="en-US"/>
        </a:p>
      </dgm:t>
    </dgm:pt>
    <dgm:pt modelId="{DB461ED4-D3D4-47BD-BAF8-04DAC230E0A9}">
      <dgm:prSet phldrT="[Text]"/>
      <dgm:spPr/>
      <dgm:t>
        <a:bodyPr/>
        <a:lstStyle/>
        <a:p>
          <a:r>
            <a:rPr lang="en-US" dirty="0" smtClean="0"/>
            <a:t>Scholarship applications</a:t>
          </a:r>
          <a:endParaRPr lang="en-US" dirty="0"/>
        </a:p>
      </dgm:t>
    </dgm:pt>
    <dgm:pt modelId="{BD2D9FC4-626C-49E1-9269-697F0496DF7C}" type="parTrans" cxnId="{44FF1AA1-7291-478E-BD98-3B8FFA6D5702}">
      <dgm:prSet/>
      <dgm:spPr/>
      <dgm:t>
        <a:bodyPr/>
        <a:lstStyle/>
        <a:p>
          <a:endParaRPr lang="en-US"/>
        </a:p>
      </dgm:t>
    </dgm:pt>
    <dgm:pt modelId="{37032F04-4792-42D2-AEFA-8F121114B0FD}" type="sibTrans" cxnId="{44FF1AA1-7291-478E-BD98-3B8FFA6D5702}">
      <dgm:prSet/>
      <dgm:spPr/>
      <dgm:t>
        <a:bodyPr/>
        <a:lstStyle/>
        <a:p>
          <a:endParaRPr lang="en-US"/>
        </a:p>
      </dgm:t>
    </dgm:pt>
    <dgm:pt modelId="{D2EC75E7-185A-40D6-881B-BE9B79839178}">
      <dgm:prSet phldrT="[Text]"/>
      <dgm:spPr/>
      <dgm:t>
        <a:bodyPr/>
        <a:lstStyle/>
        <a:p>
          <a:r>
            <a:rPr lang="en-US" dirty="0" smtClean="0"/>
            <a:t>College applications due</a:t>
          </a:r>
          <a:endParaRPr lang="en-US" dirty="0"/>
        </a:p>
      </dgm:t>
    </dgm:pt>
    <dgm:pt modelId="{94DC6DE4-226C-42F1-80C9-1D92FB2DBBD8}" type="parTrans" cxnId="{D54A8C0E-0C76-4AFD-95D8-72FF922A7CEC}">
      <dgm:prSet/>
      <dgm:spPr/>
      <dgm:t>
        <a:bodyPr/>
        <a:lstStyle/>
        <a:p>
          <a:endParaRPr lang="en-US"/>
        </a:p>
      </dgm:t>
    </dgm:pt>
    <dgm:pt modelId="{A6F074D6-FB2F-478F-B36D-42C1DED7FBD4}" type="sibTrans" cxnId="{D54A8C0E-0C76-4AFD-95D8-72FF922A7CEC}">
      <dgm:prSet/>
      <dgm:spPr/>
      <dgm:t>
        <a:bodyPr/>
        <a:lstStyle/>
        <a:p>
          <a:endParaRPr lang="en-US"/>
        </a:p>
      </dgm:t>
    </dgm:pt>
    <dgm:pt modelId="{23E1B071-5CA9-4AD2-9C6F-F1B9AB71DB8B}">
      <dgm:prSet phldrT="[Text]"/>
      <dgm:spPr/>
      <dgm:t>
        <a:bodyPr/>
        <a:lstStyle/>
        <a:p>
          <a:r>
            <a:rPr lang="en-US" dirty="0" smtClean="0"/>
            <a:t>Scholarship applications</a:t>
          </a:r>
          <a:endParaRPr lang="en-US" dirty="0"/>
        </a:p>
      </dgm:t>
    </dgm:pt>
    <dgm:pt modelId="{BE2C7D0C-A4EB-4B9F-8067-B3A5D8E5D64B}" type="parTrans" cxnId="{B5324D0B-073E-4D28-BF54-832B93DCF971}">
      <dgm:prSet/>
      <dgm:spPr/>
      <dgm:t>
        <a:bodyPr/>
        <a:lstStyle/>
        <a:p>
          <a:endParaRPr lang="en-US"/>
        </a:p>
      </dgm:t>
    </dgm:pt>
    <dgm:pt modelId="{A0536886-BD5D-4B5E-AC70-9C613450F224}" type="sibTrans" cxnId="{B5324D0B-073E-4D28-BF54-832B93DCF971}">
      <dgm:prSet/>
      <dgm:spPr/>
      <dgm:t>
        <a:bodyPr/>
        <a:lstStyle/>
        <a:p>
          <a:endParaRPr lang="en-US"/>
        </a:p>
      </dgm:t>
    </dgm:pt>
    <dgm:pt modelId="{01F76A12-9291-412C-9FCD-71560E4512AC}">
      <dgm:prSet phldrT="[Text]"/>
      <dgm:spPr/>
      <dgm:t>
        <a:bodyPr/>
        <a:lstStyle/>
        <a:p>
          <a:r>
            <a:rPr lang="en-US" dirty="0" smtClean="0"/>
            <a:t>Spring</a:t>
          </a:r>
          <a:endParaRPr lang="en-US" dirty="0"/>
        </a:p>
      </dgm:t>
    </dgm:pt>
    <dgm:pt modelId="{759F6B59-9F74-484C-87FF-E29D94331E4A}" type="parTrans" cxnId="{4DC77A4D-EABC-4630-A8B0-8BA569C9E99D}">
      <dgm:prSet/>
      <dgm:spPr/>
      <dgm:t>
        <a:bodyPr/>
        <a:lstStyle/>
        <a:p>
          <a:endParaRPr lang="en-US"/>
        </a:p>
      </dgm:t>
    </dgm:pt>
    <dgm:pt modelId="{ECB3EC48-096D-4342-8B29-BB466C9E2FDC}" type="sibTrans" cxnId="{4DC77A4D-EABC-4630-A8B0-8BA569C9E99D}">
      <dgm:prSet/>
      <dgm:spPr/>
      <dgm:t>
        <a:bodyPr/>
        <a:lstStyle/>
        <a:p>
          <a:endParaRPr lang="en-US"/>
        </a:p>
      </dgm:t>
    </dgm:pt>
    <dgm:pt modelId="{7CE80EE5-3F6E-4E33-8146-DB3A12260CD9}">
      <dgm:prSet phldrT="[Text]"/>
      <dgm:spPr/>
      <dgm:t>
        <a:bodyPr/>
        <a:lstStyle/>
        <a:p>
          <a:r>
            <a:rPr lang="en-US" dirty="0" smtClean="0"/>
            <a:t>Award/acceptance letters</a:t>
          </a:r>
          <a:endParaRPr lang="en-US" dirty="0"/>
        </a:p>
      </dgm:t>
    </dgm:pt>
    <dgm:pt modelId="{7F5FC23B-E020-4381-878F-758027DFD2CB}" type="parTrans" cxnId="{992E6F60-3DF7-4747-AD45-1DAABA5F7527}">
      <dgm:prSet/>
      <dgm:spPr/>
      <dgm:t>
        <a:bodyPr/>
        <a:lstStyle/>
        <a:p>
          <a:endParaRPr lang="en-US"/>
        </a:p>
      </dgm:t>
    </dgm:pt>
    <dgm:pt modelId="{B5821B66-414D-4AC5-9564-986647436C9F}" type="sibTrans" cxnId="{992E6F60-3DF7-4747-AD45-1DAABA5F7527}">
      <dgm:prSet/>
      <dgm:spPr/>
      <dgm:t>
        <a:bodyPr/>
        <a:lstStyle/>
        <a:p>
          <a:endParaRPr lang="en-US"/>
        </a:p>
      </dgm:t>
    </dgm:pt>
    <dgm:pt modelId="{F717B53D-BD9A-4CBA-A83F-9FB61635CE73}">
      <dgm:prSet phldrT="[Text]"/>
      <dgm:spPr/>
      <dgm:t>
        <a:bodyPr/>
        <a:lstStyle/>
        <a:p>
          <a:r>
            <a:rPr lang="en-US" dirty="0" smtClean="0"/>
            <a:t>Choosing a college</a:t>
          </a:r>
          <a:endParaRPr lang="en-US" dirty="0"/>
        </a:p>
      </dgm:t>
    </dgm:pt>
    <dgm:pt modelId="{A86C40A1-F233-4105-B0CF-6A7FCAFD29A3}" type="parTrans" cxnId="{5799EE45-0D53-4502-ABDE-6050A7F095FB}">
      <dgm:prSet/>
      <dgm:spPr/>
      <dgm:t>
        <a:bodyPr/>
        <a:lstStyle/>
        <a:p>
          <a:endParaRPr lang="en-US"/>
        </a:p>
      </dgm:t>
    </dgm:pt>
    <dgm:pt modelId="{9EA2E668-AA01-4E3C-A2DD-A742B9A84F42}" type="sibTrans" cxnId="{5799EE45-0D53-4502-ABDE-6050A7F095FB}">
      <dgm:prSet/>
      <dgm:spPr/>
      <dgm:t>
        <a:bodyPr/>
        <a:lstStyle/>
        <a:p>
          <a:endParaRPr lang="en-US"/>
        </a:p>
      </dgm:t>
    </dgm:pt>
    <dgm:pt modelId="{54CF7F65-A937-40B9-98EE-B626F459DA7E}">
      <dgm:prSet phldrT="[Text]"/>
      <dgm:spPr/>
      <dgm:t>
        <a:bodyPr/>
        <a:lstStyle/>
        <a:p>
          <a:r>
            <a:rPr lang="en-US" dirty="0" smtClean="0"/>
            <a:t>Scholarship applications</a:t>
          </a:r>
          <a:endParaRPr lang="en-US" dirty="0"/>
        </a:p>
      </dgm:t>
    </dgm:pt>
    <dgm:pt modelId="{E79D5B60-32AC-495C-865D-CA724900A23C}" type="parTrans" cxnId="{70193741-DCAB-4EAA-84BB-2285E243B091}">
      <dgm:prSet/>
      <dgm:spPr/>
      <dgm:t>
        <a:bodyPr/>
        <a:lstStyle/>
        <a:p>
          <a:endParaRPr lang="en-US"/>
        </a:p>
      </dgm:t>
    </dgm:pt>
    <dgm:pt modelId="{7F94C71A-1D5E-44B1-9BBE-93469B490150}" type="sibTrans" cxnId="{70193741-DCAB-4EAA-84BB-2285E243B091}">
      <dgm:prSet/>
      <dgm:spPr/>
      <dgm:t>
        <a:bodyPr/>
        <a:lstStyle/>
        <a:p>
          <a:endParaRPr lang="en-US"/>
        </a:p>
      </dgm:t>
    </dgm:pt>
    <dgm:pt modelId="{6E66CE56-DB9C-4F14-8562-3FC2CB316346}">
      <dgm:prSet phldrT="[Text]"/>
      <dgm:spPr/>
      <dgm:t>
        <a:bodyPr/>
        <a:lstStyle/>
        <a:p>
          <a:r>
            <a:rPr lang="en-US" dirty="0" smtClean="0"/>
            <a:t>Summer</a:t>
          </a:r>
          <a:endParaRPr lang="en-US" dirty="0"/>
        </a:p>
      </dgm:t>
    </dgm:pt>
    <dgm:pt modelId="{9A978908-9D99-4FC3-999A-A7D8D1800025}" type="parTrans" cxnId="{53E06546-AC45-4E4A-8067-C03E68AE9224}">
      <dgm:prSet/>
      <dgm:spPr/>
      <dgm:t>
        <a:bodyPr/>
        <a:lstStyle/>
        <a:p>
          <a:endParaRPr lang="en-US"/>
        </a:p>
      </dgm:t>
    </dgm:pt>
    <dgm:pt modelId="{20874E0F-605F-4EA8-8710-C35020C53E5C}" type="sibTrans" cxnId="{53E06546-AC45-4E4A-8067-C03E68AE9224}">
      <dgm:prSet/>
      <dgm:spPr/>
      <dgm:t>
        <a:bodyPr/>
        <a:lstStyle/>
        <a:p>
          <a:endParaRPr lang="en-US"/>
        </a:p>
      </dgm:t>
    </dgm:pt>
    <dgm:pt modelId="{EB6A1C2F-6DA8-4B1A-ADE6-85C4DB65E52C}">
      <dgm:prSet phldrT="[Text]"/>
      <dgm:spPr/>
      <dgm:t>
        <a:bodyPr/>
        <a:lstStyle/>
        <a:p>
          <a:r>
            <a:rPr lang="en-US" dirty="0" smtClean="0"/>
            <a:t>Two-year financial aid awards</a:t>
          </a:r>
          <a:endParaRPr lang="en-US" dirty="0"/>
        </a:p>
      </dgm:t>
    </dgm:pt>
    <dgm:pt modelId="{A4FEBCC5-EF13-4D8B-9DC1-45E70E11FA43}" type="parTrans" cxnId="{8FD4BC29-FA6D-4012-BF76-925F67899BE4}">
      <dgm:prSet/>
      <dgm:spPr/>
      <dgm:t>
        <a:bodyPr/>
        <a:lstStyle/>
        <a:p>
          <a:endParaRPr lang="en-US"/>
        </a:p>
      </dgm:t>
    </dgm:pt>
    <dgm:pt modelId="{1552E860-15DB-47D3-99C9-9846B0CEA1AC}" type="sibTrans" cxnId="{8FD4BC29-FA6D-4012-BF76-925F67899BE4}">
      <dgm:prSet/>
      <dgm:spPr/>
      <dgm:t>
        <a:bodyPr/>
        <a:lstStyle/>
        <a:p>
          <a:endParaRPr lang="en-US"/>
        </a:p>
      </dgm:t>
    </dgm:pt>
    <dgm:pt modelId="{E13A9AB2-D57B-4410-8A5C-5369066176D0}">
      <dgm:prSet phldrT="[Text]"/>
      <dgm:spPr/>
      <dgm:t>
        <a:bodyPr/>
        <a:lstStyle/>
        <a:p>
          <a:r>
            <a:rPr lang="en-US" dirty="0" smtClean="0"/>
            <a:t>Scholarship awards &amp; applications</a:t>
          </a:r>
          <a:endParaRPr lang="en-US" dirty="0"/>
        </a:p>
      </dgm:t>
    </dgm:pt>
    <dgm:pt modelId="{20C883FE-DF18-4025-BBB3-24EE7B9291B3}" type="parTrans" cxnId="{7366DBED-909C-4BAA-A5DE-FE869A1C2B92}">
      <dgm:prSet/>
      <dgm:spPr/>
      <dgm:t>
        <a:bodyPr/>
        <a:lstStyle/>
        <a:p>
          <a:endParaRPr lang="en-US"/>
        </a:p>
      </dgm:t>
    </dgm:pt>
    <dgm:pt modelId="{5F6EEBD9-C89C-4BE9-838F-A1C4270DB3D5}" type="sibTrans" cxnId="{7366DBED-909C-4BAA-A5DE-FE869A1C2B92}">
      <dgm:prSet/>
      <dgm:spPr/>
      <dgm:t>
        <a:bodyPr/>
        <a:lstStyle/>
        <a:p>
          <a:endParaRPr lang="en-US"/>
        </a:p>
      </dgm:t>
    </dgm:pt>
    <dgm:pt modelId="{91040A05-DB4E-4B49-A5F7-9BF5344D2C01}">
      <dgm:prSet phldrT="[Text]"/>
      <dgm:spPr/>
      <dgm:t>
        <a:bodyPr/>
        <a:lstStyle/>
        <a:p>
          <a:r>
            <a:rPr lang="en-US" dirty="0" smtClean="0"/>
            <a:t>College orientation</a:t>
          </a:r>
          <a:endParaRPr lang="en-US" dirty="0"/>
        </a:p>
      </dgm:t>
    </dgm:pt>
    <dgm:pt modelId="{73E20238-CF04-4A81-8DB4-F0E9E1B5F80C}" type="parTrans" cxnId="{096F40FB-1675-4EEE-BEA4-AE826FFF4D8A}">
      <dgm:prSet/>
      <dgm:spPr/>
      <dgm:t>
        <a:bodyPr/>
        <a:lstStyle/>
        <a:p>
          <a:endParaRPr lang="en-US"/>
        </a:p>
      </dgm:t>
    </dgm:pt>
    <dgm:pt modelId="{A3A09FA6-C470-49E8-84F9-06B9BF92A519}" type="sibTrans" cxnId="{096F40FB-1675-4EEE-BEA4-AE826FFF4D8A}">
      <dgm:prSet/>
      <dgm:spPr/>
      <dgm:t>
        <a:bodyPr/>
        <a:lstStyle/>
        <a:p>
          <a:endParaRPr lang="en-US"/>
        </a:p>
      </dgm:t>
    </dgm:pt>
    <dgm:pt modelId="{CB679365-1041-4582-8ABF-71E368D8E93D}">
      <dgm:prSet phldrT="[Text]"/>
      <dgm:spPr/>
      <dgm:t>
        <a:bodyPr/>
        <a:lstStyle/>
        <a:p>
          <a:r>
            <a:rPr lang="en-US" dirty="0" smtClean="0"/>
            <a:t>Early admissions deadlines</a:t>
          </a:r>
          <a:endParaRPr lang="en-US" dirty="0"/>
        </a:p>
      </dgm:t>
    </dgm:pt>
    <dgm:pt modelId="{ABB0F597-0AEA-4235-83FE-04616B69ABE2}" type="parTrans" cxnId="{6495446E-1C38-4D0E-BEBC-F7BF52DC8A2C}">
      <dgm:prSet/>
      <dgm:spPr/>
      <dgm:t>
        <a:bodyPr/>
        <a:lstStyle/>
        <a:p>
          <a:endParaRPr lang="en-US"/>
        </a:p>
      </dgm:t>
    </dgm:pt>
    <dgm:pt modelId="{9B84A4F5-A2CC-436D-B4F5-89D468C4D07B}" type="sibTrans" cxnId="{6495446E-1C38-4D0E-BEBC-F7BF52DC8A2C}">
      <dgm:prSet/>
      <dgm:spPr/>
      <dgm:t>
        <a:bodyPr/>
        <a:lstStyle/>
        <a:p>
          <a:endParaRPr lang="en-US"/>
        </a:p>
      </dgm:t>
    </dgm:pt>
    <dgm:pt modelId="{1327027D-342C-4595-82ED-8CCEBB9F1B53}">
      <dgm:prSet phldrT="[Text]"/>
      <dgm:spPr/>
      <dgm:t>
        <a:bodyPr/>
        <a:lstStyle/>
        <a:p>
          <a:r>
            <a:rPr lang="en-US" dirty="0" smtClean="0"/>
            <a:t>Submit a FAFSA/WASFA</a:t>
          </a:r>
          <a:endParaRPr lang="en-US" dirty="0"/>
        </a:p>
      </dgm:t>
    </dgm:pt>
    <dgm:pt modelId="{46CBA180-DF3A-4D63-83E9-2E26025A9D73}" type="parTrans" cxnId="{BB1DE3F9-6672-4CD1-9327-9CDD9516D0C5}">
      <dgm:prSet/>
      <dgm:spPr/>
      <dgm:t>
        <a:bodyPr/>
        <a:lstStyle/>
        <a:p>
          <a:endParaRPr lang="en-US"/>
        </a:p>
      </dgm:t>
    </dgm:pt>
    <dgm:pt modelId="{8F8B8BEB-F7CF-405D-B739-4EED12A71EE5}" type="sibTrans" cxnId="{BB1DE3F9-6672-4CD1-9327-9CDD9516D0C5}">
      <dgm:prSet/>
      <dgm:spPr/>
      <dgm:t>
        <a:bodyPr/>
        <a:lstStyle/>
        <a:p>
          <a:endParaRPr lang="en-US"/>
        </a:p>
      </dgm:t>
    </dgm:pt>
    <dgm:pt modelId="{7578C75A-0B7E-4675-A9DD-9EF028C2F774}" type="pres">
      <dgm:prSet presAssocID="{55B395A0-F84B-4266-8FC0-E579464D3EED}" presName="Name0" presStyleCnt="0">
        <dgm:presLayoutVars>
          <dgm:dir/>
          <dgm:animLvl val="lvl"/>
          <dgm:resizeHandles val="exact"/>
        </dgm:presLayoutVars>
      </dgm:prSet>
      <dgm:spPr/>
      <dgm:t>
        <a:bodyPr/>
        <a:lstStyle/>
        <a:p>
          <a:endParaRPr lang="en-US"/>
        </a:p>
      </dgm:t>
    </dgm:pt>
    <dgm:pt modelId="{6EE57F89-54AF-4864-9C0C-E20C3CD7692B}" type="pres">
      <dgm:prSet presAssocID="{1BE20DAD-60B7-4BA2-9466-E24683732FAA}" presName="linNode" presStyleCnt="0"/>
      <dgm:spPr/>
    </dgm:pt>
    <dgm:pt modelId="{C595F0C2-DBB6-4FE8-89B6-0E3CF9C3469E}" type="pres">
      <dgm:prSet presAssocID="{1BE20DAD-60B7-4BA2-9466-E24683732FAA}" presName="parentText" presStyleLbl="node1" presStyleIdx="0" presStyleCnt="4">
        <dgm:presLayoutVars>
          <dgm:chMax val="1"/>
          <dgm:bulletEnabled val="1"/>
        </dgm:presLayoutVars>
      </dgm:prSet>
      <dgm:spPr/>
      <dgm:t>
        <a:bodyPr/>
        <a:lstStyle/>
        <a:p>
          <a:endParaRPr lang="en-US"/>
        </a:p>
      </dgm:t>
    </dgm:pt>
    <dgm:pt modelId="{DD215104-F9C6-435A-BC3E-F82055F69A6A}" type="pres">
      <dgm:prSet presAssocID="{1BE20DAD-60B7-4BA2-9466-E24683732FAA}" presName="descendantText" presStyleLbl="alignAccFollowNode1" presStyleIdx="0" presStyleCnt="4" custScaleY="128587">
        <dgm:presLayoutVars>
          <dgm:bulletEnabled val="1"/>
        </dgm:presLayoutVars>
      </dgm:prSet>
      <dgm:spPr/>
      <dgm:t>
        <a:bodyPr/>
        <a:lstStyle/>
        <a:p>
          <a:endParaRPr lang="en-US"/>
        </a:p>
      </dgm:t>
    </dgm:pt>
    <dgm:pt modelId="{3D8B5E10-D6D4-48CF-AED3-98BECE043CE1}" type="pres">
      <dgm:prSet presAssocID="{142D9545-AECB-417E-988B-CC6BBC92E438}" presName="sp" presStyleCnt="0"/>
      <dgm:spPr/>
    </dgm:pt>
    <dgm:pt modelId="{5302BF49-EDFE-4B5E-8357-1440B67A1B29}" type="pres">
      <dgm:prSet presAssocID="{8729DB79-D2AB-4501-B0CF-FC715E60D1F5}" presName="linNode" presStyleCnt="0"/>
      <dgm:spPr/>
    </dgm:pt>
    <dgm:pt modelId="{E8683833-0432-4DFB-B8B8-D492D513BE0F}" type="pres">
      <dgm:prSet presAssocID="{8729DB79-D2AB-4501-B0CF-FC715E60D1F5}" presName="parentText" presStyleLbl="node1" presStyleIdx="1" presStyleCnt="4">
        <dgm:presLayoutVars>
          <dgm:chMax val="1"/>
          <dgm:bulletEnabled val="1"/>
        </dgm:presLayoutVars>
      </dgm:prSet>
      <dgm:spPr/>
      <dgm:t>
        <a:bodyPr/>
        <a:lstStyle/>
        <a:p>
          <a:endParaRPr lang="en-US"/>
        </a:p>
      </dgm:t>
    </dgm:pt>
    <dgm:pt modelId="{296E4656-4222-4C53-BECF-F0FB3DAA1102}" type="pres">
      <dgm:prSet presAssocID="{8729DB79-D2AB-4501-B0CF-FC715E60D1F5}" presName="descendantText" presStyleLbl="alignAccFollowNode1" presStyleIdx="1" presStyleCnt="4">
        <dgm:presLayoutVars>
          <dgm:bulletEnabled val="1"/>
        </dgm:presLayoutVars>
      </dgm:prSet>
      <dgm:spPr/>
      <dgm:t>
        <a:bodyPr/>
        <a:lstStyle/>
        <a:p>
          <a:endParaRPr lang="en-US"/>
        </a:p>
      </dgm:t>
    </dgm:pt>
    <dgm:pt modelId="{50DDAFF6-4398-4688-A054-106A32866698}" type="pres">
      <dgm:prSet presAssocID="{49268288-A79A-4E3D-8135-75536C593F4B}" presName="sp" presStyleCnt="0"/>
      <dgm:spPr/>
    </dgm:pt>
    <dgm:pt modelId="{C05AFE73-70C9-4431-AFC5-F70230A4D4DE}" type="pres">
      <dgm:prSet presAssocID="{01F76A12-9291-412C-9FCD-71560E4512AC}" presName="linNode" presStyleCnt="0"/>
      <dgm:spPr/>
    </dgm:pt>
    <dgm:pt modelId="{3B3A66CE-1849-44D2-9543-DF1C6798544E}" type="pres">
      <dgm:prSet presAssocID="{01F76A12-9291-412C-9FCD-71560E4512AC}" presName="parentText" presStyleLbl="node1" presStyleIdx="2" presStyleCnt="4">
        <dgm:presLayoutVars>
          <dgm:chMax val="1"/>
          <dgm:bulletEnabled val="1"/>
        </dgm:presLayoutVars>
      </dgm:prSet>
      <dgm:spPr/>
      <dgm:t>
        <a:bodyPr/>
        <a:lstStyle/>
        <a:p>
          <a:endParaRPr lang="en-US"/>
        </a:p>
      </dgm:t>
    </dgm:pt>
    <dgm:pt modelId="{F8757CD5-08E6-4742-9643-D10C9A1FBF73}" type="pres">
      <dgm:prSet presAssocID="{01F76A12-9291-412C-9FCD-71560E4512AC}" presName="descendantText" presStyleLbl="alignAccFollowNode1" presStyleIdx="2" presStyleCnt="4">
        <dgm:presLayoutVars>
          <dgm:bulletEnabled val="1"/>
        </dgm:presLayoutVars>
      </dgm:prSet>
      <dgm:spPr/>
      <dgm:t>
        <a:bodyPr/>
        <a:lstStyle/>
        <a:p>
          <a:endParaRPr lang="en-US"/>
        </a:p>
      </dgm:t>
    </dgm:pt>
    <dgm:pt modelId="{2DEFF9E3-B908-4A96-A742-EBD274E09C9B}" type="pres">
      <dgm:prSet presAssocID="{ECB3EC48-096D-4342-8B29-BB466C9E2FDC}" presName="sp" presStyleCnt="0"/>
      <dgm:spPr/>
    </dgm:pt>
    <dgm:pt modelId="{FCAB715A-C7D0-48D7-B500-858C1945AA20}" type="pres">
      <dgm:prSet presAssocID="{6E66CE56-DB9C-4F14-8562-3FC2CB316346}" presName="linNode" presStyleCnt="0"/>
      <dgm:spPr/>
    </dgm:pt>
    <dgm:pt modelId="{4A03B0A5-3E25-443A-8EC6-7E6E3706C01F}" type="pres">
      <dgm:prSet presAssocID="{6E66CE56-DB9C-4F14-8562-3FC2CB316346}" presName="parentText" presStyleLbl="node1" presStyleIdx="3" presStyleCnt="4">
        <dgm:presLayoutVars>
          <dgm:chMax val="1"/>
          <dgm:bulletEnabled val="1"/>
        </dgm:presLayoutVars>
      </dgm:prSet>
      <dgm:spPr/>
      <dgm:t>
        <a:bodyPr/>
        <a:lstStyle/>
        <a:p>
          <a:endParaRPr lang="en-US"/>
        </a:p>
      </dgm:t>
    </dgm:pt>
    <dgm:pt modelId="{CDE9CBB5-495B-4661-BC10-84F573C27A4E}" type="pres">
      <dgm:prSet presAssocID="{6E66CE56-DB9C-4F14-8562-3FC2CB316346}" presName="descendantText" presStyleLbl="alignAccFollowNode1" presStyleIdx="3" presStyleCnt="4">
        <dgm:presLayoutVars>
          <dgm:bulletEnabled val="1"/>
        </dgm:presLayoutVars>
      </dgm:prSet>
      <dgm:spPr/>
      <dgm:t>
        <a:bodyPr/>
        <a:lstStyle/>
        <a:p>
          <a:endParaRPr lang="en-US"/>
        </a:p>
      </dgm:t>
    </dgm:pt>
  </dgm:ptLst>
  <dgm:cxnLst>
    <dgm:cxn modelId="{9CE6CFB3-4CC0-45E3-B836-99CA82ACA9C9}" srcId="{1BE20DAD-60B7-4BA2-9466-E24683732FAA}" destId="{E501E0E2-F227-45E6-B3BD-9783D2D36DCB}" srcOrd="0" destOrd="0" parTransId="{4F513634-B451-48DF-AB7D-93CB18FE1BFA}" sibTransId="{DE57282F-DB31-41FA-AEF4-C1E29A4CB021}"/>
    <dgm:cxn modelId="{3A20D55F-EEDE-454C-B05C-4B50695C9150}" srcId="{55B395A0-F84B-4266-8FC0-E579464D3EED}" destId="{1BE20DAD-60B7-4BA2-9466-E24683732FAA}" srcOrd="0" destOrd="0" parTransId="{13177D99-5D36-4C0F-8CBB-A7E0320ADB64}" sibTransId="{142D9545-AECB-417E-988B-CC6BBC92E438}"/>
    <dgm:cxn modelId="{D54A8C0E-0C76-4AFD-95D8-72FF922A7CEC}" srcId="{8729DB79-D2AB-4501-B0CF-FC715E60D1F5}" destId="{D2EC75E7-185A-40D6-881B-BE9B79839178}" srcOrd="0" destOrd="0" parTransId="{94DC6DE4-226C-42F1-80C9-1D92FB2DBBD8}" sibTransId="{A6F074D6-FB2F-478F-B36D-42C1DED7FBD4}"/>
    <dgm:cxn modelId="{797F3111-1BF2-415D-AB56-28B73F133A83}" type="presOf" srcId="{F717B53D-BD9A-4CBA-A83F-9FB61635CE73}" destId="{F8757CD5-08E6-4742-9643-D10C9A1FBF73}" srcOrd="0" destOrd="1" presId="urn:microsoft.com/office/officeart/2005/8/layout/vList5"/>
    <dgm:cxn modelId="{BB709E8E-F192-445E-808E-F2EBD40B36C6}" type="presOf" srcId="{D2EC75E7-185A-40D6-881B-BE9B79839178}" destId="{296E4656-4222-4C53-BECF-F0FB3DAA1102}" srcOrd="0" destOrd="0" presId="urn:microsoft.com/office/officeart/2005/8/layout/vList5"/>
    <dgm:cxn modelId="{8FD4BC29-FA6D-4012-BF76-925F67899BE4}" srcId="{6E66CE56-DB9C-4F14-8562-3FC2CB316346}" destId="{EB6A1C2F-6DA8-4B1A-ADE6-85C4DB65E52C}" srcOrd="0" destOrd="0" parTransId="{A4FEBCC5-EF13-4D8B-9DC1-45E70E11FA43}" sibTransId="{1552E860-15DB-47D3-99C9-9846B0CEA1AC}"/>
    <dgm:cxn modelId="{A84503E6-4394-42EF-A912-71687F24FADB}" type="presOf" srcId="{23E1B071-5CA9-4AD2-9C6F-F1B9AB71DB8B}" destId="{296E4656-4222-4C53-BECF-F0FB3DAA1102}" srcOrd="0" destOrd="1" presId="urn:microsoft.com/office/officeart/2005/8/layout/vList5"/>
    <dgm:cxn modelId="{C829AA99-5777-442B-AAC4-78835D82B4FC}" srcId="{1BE20DAD-60B7-4BA2-9466-E24683732FAA}" destId="{D47A930D-9FC5-4031-A6D5-2EAB99C624B0}" srcOrd="1" destOrd="0" parTransId="{5FA2ED46-957D-4F7E-A34D-0BDB10865A07}" sibTransId="{D0702F99-E140-4A1C-A4AB-774827AD55A6}"/>
    <dgm:cxn modelId="{E6FF3B3B-8080-4B99-A6C4-D38901E6C960}" srcId="{55B395A0-F84B-4266-8FC0-E579464D3EED}" destId="{8729DB79-D2AB-4501-B0CF-FC715E60D1F5}" srcOrd="1" destOrd="0" parTransId="{5B415FC4-5F94-46BB-B47B-D0FE47DA7BB7}" sibTransId="{49268288-A79A-4E3D-8135-75536C593F4B}"/>
    <dgm:cxn modelId="{7366DBED-909C-4BAA-A5DE-FE869A1C2B92}" srcId="{6E66CE56-DB9C-4F14-8562-3FC2CB316346}" destId="{E13A9AB2-D57B-4410-8A5C-5369066176D0}" srcOrd="1" destOrd="0" parTransId="{20C883FE-DF18-4025-BBB3-24EE7B9291B3}" sibTransId="{5F6EEBD9-C89C-4BE9-838F-A1C4270DB3D5}"/>
    <dgm:cxn modelId="{FE8B36E0-55D5-43AC-98AA-8FC4E37B3178}" type="presOf" srcId="{EB6A1C2F-6DA8-4B1A-ADE6-85C4DB65E52C}" destId="{CDE9CBB5-495B-4661-BC10-84F573C27A4E}" srcOrd="0" destOrd="0" presId="urn:microsoft.com/office/officeart/2005/8/layout/vList5"/>
    <dgm:cxn modelId="{32974FE3-6D5B-4C7D-BD91-1862F4756CD5}" type="presOf" srcId="{DB461ED4-D3D4-47BD-BAF8-04DAC230E0A9}" destId="{DD215104-F9C6-435A-BC3E-F82055F69A6A}" srcOrd="0" destOrd="3" presId="urn:microsoft.com/office/officeart/2005/8/layout/vList5"/>
    <dgm:cxn modelId="{4DC77A4D-EABC-4630-A8B0-8BA569C9E99D}" srcId="{55B395A0-F84B-4266-8FC0-E579464D3EED}" destId="{01F76A12-9291-412C-9FCD-71560E4512AC}" srcOrd="2" destOrd="0" parTransId="{759F6B59-9F74-484C-87FF-E29D94331E4A}" sibTransId="{ECB3EC48-096D-4342-8B29-BB466C9E2FDC}"/>
    <dgm:cxn modelId="{096F40FB-1675-4EEE-BEA4-AE826FFF4D8A}" srcId="{6E66CE56-DB9C-4F14-8562-3FC2CB316346}" destId="{91040A05-DB4E-4B49-A5F7-9BF5344D2C01}" srcOrd="2" destOrd="0" parTransId="{73E20238-CF04-4A81-8DB4-F0E9E1B5F80C}" sibTransId="{A3A09FA6-C470-49E8-84F9-06B9BF92A519}"/>
    <dgm:cxn modelId="{44FF1AA1-7291-478E-BD98-3B8FFA6D5702}" srcId="{1BE20DAD-60B7-4BA2-9466-E24683732FAA}" destId="{DB461ED4-D3D4-47BD-BAF8-04DAC230E0A9}" srcOrd="3" destOrd="0" parTransId="{BD2D9FC4-626C-49E1-9269-697F0496DF7C}" sibTransId="{37032F04-4792-42D2-AEFA-8F121114B0FD}"/>
    <dgm:cxn modelId="{FD2E925F-8975-4549-9E74-AC0E662161E2}" type="presOf" srcId="{E501E0E2-F227-45E6-B3BD-9783D2D36DCB}" destId="{DD215104-F9C6-435A-BC3E-F82055F69A6A}" srcOrd="0" destOrd="0" presId="urn:microsoft.com/office/officeart/2005/8/layout/vList5"/>
    <dgm:cxn modelId="{ABDD6E35-FD81-4130-8903-CA64F99E82F2}" type="presOf" srcId="{8729DB79-D2AB-4501-B0CF-FC715E60D1F5}" destId="{E8683833-0432-4DFB-B8B8-D492D513BE0F}" srcOrd="0" destOrd="0" presId="urn:microsoft.com/office/officeart/2005/8/layout/vList5"/>
    <dgm:cxn modelId="{53E06546-AC45-4E4A-8067-C03E68AE9224}" srcId="{55B395A0-F84B-4266-8FC0-E579464D3EED}" destId="{6E66CE56-DB9C-4F14-8562-3FC2CB316346}" srcOrd="3" destOrd="0" parTransId="{9A978908-9D99-4FC3-999A-A7D8D1800025}" sibTransId="{20874E0F-605F-4EA8-8710-C35020C53E5C}"/>
    <dgm:cxn modelId="{2B918C1C-6B46-4A4E-A3CB-E5A5B2522AD1}" type="presOf" srcId="{E13A9AB2-D57B-4410-8A5C-5369066176D0}" destId="{CDE9CBB5-495B-4661-BC10-84F573C27A4E}" srcOrd="0" destOrd="1" presId="urn:microsoft.com/office/officeart/2005/8/layout/vList5"/>
    <dgm:cxn modelId="{992E6F60-3DF7-4747-AD45-1DAABA5F7527}" srcId="{01F76A12-9291-412C-9FCD-71560E4512AC}" destId="{7CE80EE5-3F6E-4E33-8146-DB3A12260CD9}" srcOrd="0" destOrd="0" parTransId="{7F5FC23B-E020-4381-878F-758027DFD2CB}" sibTransId="{B5821B66-414D-4AC5-9564-986647436C9F}"/>
    <dgm:cxn modelId="{2B0D4E72-F161-4ADE-A991-37FFE372F738}" type="presOf" srcId="{7CE80EE5-3F6E-4E33-8146-DB3A12260CD9}" destId="{F8757CD5-08E6-4742-9643-D10C9A1FBF73}" srcOrd="0" destOrd="0" presId="urn:microsoft.com/office/officeart/2005/8/layout/vList5"/>
    <dgm:cxn modelId="{1A289184-BA25-4EF4-A2BB-4FD18B0AE90B}" type="presOf" srcId="{CB679365-1041-4582-8ABF-71E368D8E93D}" destId="{DD215104-F9C6-435A-BC3E-F82055F69A6A}" srcOrd="0" destOrd="2" presId="urn:microsoft.com/office/officeart/2005/8/layout/vList5"/>
    <dgm:cxn modelId="{5799EE45-0D53-4502-ABDE-6050A7F095FB}" srcId="{01F76A12-9291-412C-9FCD-71560E4512AC}" destId="{F717B53D-BD9A-4CBA-A83F-9FB61635CE73}" srcOrd="1" destOrd="0" parTransId="{A86C40A1-F233-4105-B0CF-6A7FCAFD29A3}" sibTransId="{9EA2E668-AA01-4E3C-A2DD-A742B9A84F42}"/>
    <dgm:cxn modelId="{85ABA6E9-A024-4817-819F-C041D4A49F9A}" type="presOf" srcId="{91040A05-DB4E-4B49-A5F7-9BF5344D2C01}" destId="{CDE9CBB5-495B-4661-BC10-84F573C27A4E}" srcOrd="0" destOrd="2" presId="urn:microsoft.com/office/officeart/2005/8/layout/vList5"/>
    <dgm:cxn modelId="{13584605-D9EA-4071-80D7-74DCC8498981}" type="presOf" srcId="{1327027D-342C-4595-82ED-8CCEBB9F1B53}" destId="{DD215104-F9C6-435A-BC3E-F82055F69A6A}" srcOrd="0" destOrd="4" presId="urn:microsoft.com/office/officeart/2005/8/layout/vList5"/>
    <dgm:cxn modelId="{6495446E-1C38-4D0E-BEBC-F7BF52DC8A2C}" srcId="{1BE20DAD-60B7-4BA2-9466-E24683732FAA}" destId="{CB679365-1041-4582-8ABF-71E368D8E93D}" srcOrd="2" destOrd="0" parTransId="{ABB0F597-0AEA-4235-83FE-04616B69ABE2}" sibTransId="{9B84A4F5-A2CC-436D-B4F5-89D468C4D07B}"/>
    <dgm:cxn modelId="{B5324D0B-073E-4D28-BF54-832B93DCF971}" srcId="{8729DB79-D2AB-4501-B0CF-FC715E60D1F5}" destId="{23E1B071-5CA9-4AD2-9C6F-F1B9AB71DB8B}" srcOrd="1" destOrd="0" parTransId="{BE2C7D0C-A4EB-4B9F-8067-B3A5D8E5D64B}" sibTransId="{A0536886-BD5D-4B5E-AC70-9C613450F224}"/>
    <dgm:cxn modelId="{70193741-DCAB-4EAA-84BB-2285E243B091}" srcId="{01F76A12-9291-412C-9FCD-71560E4512AC}" destId="{54CF7F65-A937-40B9-98EE-B626F459DA7E}" srcOrd="2" destOrd="0" parTransId="{E79D5B60-32AC-495C-865D-CA724900A23C}" sibTransId="{7F94C71A-1D5E-44B1-9BBE-93469B490150}"/>
    <dgm:cxn modelId="{55EB60A3-30F3-4DFB-86D5-5E680DC655FB}" type="presOf" srcId="{D47A930D-9FC5-4031-A6D5-2EAB99C624B0}" destId="{DD215104-F9C6-435A-BC3E-F82055F69A6A}" srcOrd="0" destOrd="1" presId="urn:microsoft.com/office/officeart/2005/8/layout/vList5"/>
    <dgm:cxn modelId="{AEA420F2-77BF-48C1-9BC1-DEA01F51D75E}" type="presOf" srcId="{55B395A0-F84B-4266-8FC0-E579464D3EED}" destId="{7578C75A-0B7E-4675-A9DD-9EF028C2F774}" srcOrd="0" destOrd="0" presId="urn:microsoft.com/office/officeart/2005/8/layout/vList5"/>
    <dgm:cxn modelId="{1E9B971C-6D3A-4BC7-A186-B466DD9166D1}" type="presOf" srcId="{54CF7F65-A937-40B9-98EE-B626F459DA7E}" destId="{F8757CD5-08E6-4742-9643-D10C9A1FBF73}" srcOrd="0" destOrd="2" presId="urn:microsoft.com/office/officeart/2005/8/layout/vList5"/>
    <dgm:cxn modelId="{D63FD0F7-E924-4CC2-BC41-2812E4C7B824}" type="presOf" srcId="{6E66CE56-DB9C-4F14-8562-3FC2CB316346}" destId="{4A03B0A5-3E25-443A-8EC6-7E6E3706C01F}" srcOrd="0" destOrd="0" presId="urn:microsoft.com/office/officeart/2005/8/layout/vList5"/>
    <dgm:cxn modelId="{6B97D171-6452-463F-8F34-98796D51056F}" type="presOf" srcId="{1BE20DAD-60B7-4BA2-9466-E24683732FAA}" destId="{C595F0C2-DBB6-4FE8-89B6-0E3CF9C3469E}" srcOrd="0" destOrd="0" presId="urn:microsoft.com/office/officeart/2005/8/layout/vList5"/>
    <dgm:cxn modelId="{BB1DE3F9-6672-4CD1-9327-9CDD9516D0C5}" srcId="{1BE20DAD-60B7-4BA2-9466-E24683732FAA}" destId="{1327027D-342C-4595-82ED-8CCEBB9F1B53}" srcOrd="4" destOrd="0" parTransId="{46CBA180-DF3A-4D63-83E9-2E26025A9D73}" sibTransId="{8F8B8BEB-F7CF-405D-B739-4EED12A71EE5}"/>
    <dgm:cxn modelId="{30DF59F4-F915-402A-A916-02A37E152BF0}" type="presOf" srcId="{01F76A12-9291-412C-9FCD-71560E4512AC}" destId="{3B3A66CE-1849-44D2-9543-DF1C6798544E}" srcOrd="0" destOrd="0" presId="urn:microsoft.com/office/officeart/2005/8/layout/vList5"/>
    <dgm:cxn modelId="{FE2F601C-FB9B-4883-AF72-CFA5DB422FB5}" type="presParOf" srcId="{7578C75A-0B7E-4675-A9DD-9EF028C2F774}" destId="{6EE57F89-54AF-4864-9C0C-E20C3CD7692B}" srcOrd="0" destOrd="0" presId="urn:microsoft.com/office/officeart/2005/8/layout/vList5"/>
    <dgm:cxn modelId="{A9986054-C09E-4316-AFC7-FB6BF68C2815}" type="presParOf" srcId="{6EE57F89-54AF-4864-9C0C-E20C3CD7692B}" destId="{C595F0C2-DBB6-4FE8-89B6-0E3CF9C3469E}" srcOrd="0" destOrd="0" presId="urn:microsoft.com/office/officeart/2005/8/layout/vList5"/>
    <dgm:cxn modelId="{ACA48A16-FB1C-4702-A414-4DD41FE76B76}" type="presParOf" srcId="{6EE57F89-54AF-4864-9C0C-E20C3CD7692B}" destId="{DD215104-F9C6-435A-BC3E-F82055F69A6A}" srcOrd="1" destOrd="0" presId="urn:microsoft.com/office/officeart/2005/8/layout/vList5"/>
    <dgm:cxn modelId="{596AAE90-2354-4071-A102-531B481372CC}" type="presParOf" srcId="{7578C75A-0B7E-4675-A9DD-9EF028C2F774}" destId="{3D8B5E10-D6D4-48CF-AED3-98BECE043CE1}" srcOrd="1" destOrd="0" presId="urn:microsoft.com/office/officeart/2005/8/layout/vList5"/>
    <dgm:cxn modelId="{5C0C8724-6ADB-44E5-A755-D9D7A38815A2}" type="presParOf" srcId="{7578C75A-0B7E-4675-A9DD-9EF028C2F774}" destId="{5302BF49-EDFE-4B5E-8357-1440B67A1B29}" srcOrd="2" destOrd="0" presId="urn:microsoft.com/office/officeart/2005/8/layout/vList5"/>
    <dgm:cxn modelId="{888E3B08-E4B7-4F8C-BA41-20FF6792698F}" type="presParOf" srcId="{5302BF49-EDFE-4B5E-8357-1440B67A1B29}" destId="{E8683833-0432-4DFB-B8B8-D492D513BE0F}" srcOrd="0" destOrd="0" presId="urn:microsoft.com/office/officeart/2005/8/layout/vList5"/>
    <dgm:cxn modelId="{374CD19C-AF41-4871-9E53-5F11A8334C27}" type="presParOf" srcId="{5302BF49-EDFE-4B5E-8357-1440B67A1B29}" destId="{296E4656-4222-4C53-BECF-F0FB3DAA1102}" srcOrd="1" destOrd="0" presId="urn:microsoft.com/office/officeart/2005/8/layout/vList5"/>
    <dgm:cxn modelId="{72FA635C-93A9-455A-B430-FFD271691D4E}" type="presParOf" srcId="{7578C75A-0B7E-4675-A9DD-9EF028C2F774}" destId="{50DDAFF6-4398-4688-A054-106A32866698}" srcOrd="3" destOrd="0" presId="urn:microsoft.com/office/officeart/2005/8/layout/vList5"/>
    <dgm:cxn modelId="{B32A4221-85D0-4FE5-B562-AF496BB59C67}" type="presParOf" srcId="{7578C75A-0B7E-4675-A9DD-9EF028C2F774}" destId="{C05AFE73-70C9-4431-AFC5-F70230A4D4DE}" srcOrd="4" destOrd="0" presId="urn:microsoft.com/office/officeart/2005/8/layout/vList5"/>
    <dgm:cxn modelId="{F6025260-B9A6-4ABF-A561-D5ACA937CD22}" type="presParOf" srcId="{C05AFE73-70C9-4431-AFC5-F70230A4D4DE}" destId="{3B3A66CE-1849-44D2-9543-DF1C6798544E}" srcOrd="0" destOrd="0" presId="urn:microsoft.com/office/officeart/2005/8/layout/vList5"/>
    <dgm:cxn modelId="{07FE416D-E659-48B4-891D-26C25A477067}" type="presParOf" srcId="{C05AFE73-70C9-4431-AFC5-F70230A4D4DE}" destId="{F8757CD5-08E6-4742-9643-D10C9A1FBF73}" srcOrd="1" destOrd="0" presId="urn:microsoft.com/office/officeart/2005/8/layout/vList5"/>
    <dgm:cxn modelId="{4AE9A5B4-A3BF-40B1-9391-02D91E09B3D8}" type="presParOf" srcId="{7578C75A-0B7E-4675-A9DD-9EF028C2F774}" destId="{2DEFF9E3-B908-4A96-A742-EBD274E09C9B}" srcOrd="5" destOrd="0" presId="urn:microsoft.com/office/officeart/2005/8/layout/vList5"/>
    <dgm:cxn modelId="{66096B68-3F8B-4E0C-BEE9-0414EE64EA3E}" type="presParOf" srcId="{7578C75A-0B7E-4675-A9DD-9EF028C2F774}" destId="{FCAB715A-C7D0-48D7-B500-858C1945AA20}" srcOrd="6" destOrd="0" presId="urn:microsoft.com/office/officeart/2005/8/layout/vList5"/>
    <dgm:cxn modelId="{F9B5E625-3BF3-4BEF-8F20-EEFBD7F5F09A}" type="presParOf" srcId="{FCAB715A-C7D0-48D7-B500-858C1945AA20}" destId="{4A03B0A5-3E25-443A-8EC6-7E6E3706C01F}" srcOrd="0" destOrd="0" presId="urn:microsoft.com/office/officeart/2005/8/layout/vList5"/>
    <dgm:cxn modelId="{E83B1ADE-B16E-401B-B619-2EE10EC3FFA3}" type="presParOf" srcId="{FCAB715A-C7D0-48D7-B500-858C1945AA20}" destId="{CDE9CBB5-495B-4661-BC10-84F573C27A4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D754E2-A256-49B3-B7C3-47BD28F53BE6}" type="doc">
      <dgm:prSet loTypeId="urn:microsoft.com/office/officeart/2005/8/layout/hProcess9" loCatId="process" qsTypeId="urn:microsoft.com/office/officeart/2005/8/quickstyle/simple1" qsCatId="simple" csTypeId="urn:microsoft.com/office/officeart/2005/8/colors/colorful1" csCatId="colorful" phldr="1"/>
      <dgm:spPr/>
    </dgm:pt>
    <dgm:pt modelId="{57502CE4-34F8-40D9-B4E4-0D34B76C5D89}">
      <dgm:prSet/>
      <dgm:spPr/>
      <dgm:t>
        <a:bodyPr/>
        <a:lstStyle/>
        <a:p>
          <a:r>
            <a:rPr lang="en-US" smtClean="0"/>
            <a:t>Review acceptance letters and financial aid awards.</a:t>
          </a:r>
          <a:endParaRPr lang="en-US" dirty="0"/>
        </a:p>
      </dgm:t>
    </dgm:pt>
    <dgm:pt modelId="{5A4BED6D-505C-49E9-9A68-3DA99CB3D6AA}" type="parTrans" cxnId="{27CE0A0C-2875-47FA-BA0B-77AF21D65DD3}">
      <dgm:prSet/>
      <dgm:spPr/>
      <dgm:t>
        <a:bodyPr/>
        <a:lstStyle/>
        <a:p>
          <a:endParaRPr lang="en-US"/>
        </a:p>
      </dgm:t>
    </dgm:pt>
    <dgm:pt modelId="{6CCA6AC2-1211-438C-B65D-130DBB671ABB}" type="sibTrans" cxnId="{27CE0A0C-2875-47FA-BA0B-77AF21D65DD3}">
      <dgm:prSet/>
      <dgm:spPr/>
      <dgm:t>
        <a:bodyPr/>
        <a:lstStyle/>
        <a:p>
          <a:endParaRPr lang="en-US"/>
        </a:p>
      </dgm:t>
    </dgm:pt>
    <dgm:pt modelId="{887C5F42-2BF4-45DB-A003-7F0FA4EED5BB}">
      <dgm:prSet/>
      <dgm:spPr/>
      <dgm:t>
        <a:bodyPr/>
        <a:lstStyle/>
        <a:p>
          <a:r>
            <a:rPr lang="en-US" dirty="0" smtClean="0"/>
            <a:t>Decide where to go and send required materials to college.</a:t>
          </a:r>
          <a:endParaRPr lang="en-US" dirty="0"/>
        </a:p>
      </dgm:t>
    </dgm:pt>
    <dgm:pt modelId="{18C7CD9B-D59D-4A1E-B914-2C1BD5307A23}" type="parTrans" cxnId="{5341D192-A4C7-48AC-94FD-7F41471C7B46}">
      <dgm:prSet/>
      <dgm:spPr/>
      <dgm:t>
        <a:bodyPr/>
        <a:lstStyle/>
        <a:p>
          <a:endParaRPr lang="en-US"/>
        </a:p>
      </dgm:t>
    </dgm:pt>
    <dgm:pt modelId="{C4A91EBA-4063-492D-B0BE-1E691B3CBCFB}" type="sibTrans" cxnId="{5341D192-A4C7-48AC-94FD-7F41471C7B46}">
      <dgm:prSet/>
      <dgm:spPr/>
      <dgm:t>
        <a:bodyPr/>
        <a:lstStyle/>
        <a:p>
          <a:endParaRPr lang="en-US"/>
        </a:p>
      </dgm:t>
    </dgm:pt>
    <dgm:pt modelId="{1ADACE83-3469-4B38-9E4D-0B975B0D88F5}">
      <dgm:prSet/>
      <dgm:spPr/>
      <dgm:t>
        <a:bodyPr/>
        <a:lstStyle/>
        <a:p>
          <a:r>
            <a:rPr lang="en-US" smtClean="0"/>
            <a:t>Scholarships – keep applying!</a:t>
          </a:r>
          <a:endParaRPr lang="en-US" dirty="0"/>
        </a:p>
      </dgm:t>
    </dgm:pt>
    <dgm:pt modelId="{EF8F32C5-427B-452B-ABFD-B9940F4EAD42}" type="parTrans" cxnId="{2964E970-3B53-4564-A9F2-62B57BE52143}">
      <dgm:prSet/>
      <dgm:spPr/>
      <dgm:t>
        <a:bodyPr/>
        <a:lstStyle/>
        <a:p>
          <a:endParaRPr lang="en-US"/>
        </a:p>
      </dgm:t>
    </dgm:pt>
    <dgm:pt modelId="{202B47A3-0871-4E8F-9FB9-109EDEB6E731}" type="sibTrans" cxnId="{2964E970-3B53-4564-A9F2-62B57BE52143}">
      <dgm:prSet/>
      <dgm:spPr/>
      <dgm:t>
        <a:bodyPr/>
        <a:lstStyle/>
        <a:p>
          <a:endParaRPr lang="en-US"/>
        </a:p>
      </dgm:t>
    </dgm:pt>
    <dgm:pt modelId="{F24BBDB7-A44B-4059-898A-D80F39A03E98}" type="pres">
      <dgm:prSet presAssocID="{59D754E2-A256-49B3-B7C3-47BD28F53BE6}" presName="CompostProcess" presStyleCnt="0">
        <dgm:presLayoutVars>
          <dgm:dir/>
          <dgm:resizeHandles val="exact"/>
        </dgm:presLayoutVars>
      </dgm:prSet>
      <dgm:spPr/>
    </dgm:pt>
    <dgm:pt modelId="{F4F87A1E-A374-468D-96D5-F87F145D8C03}" type="pres">
      <dgm:prSet presAssocID="{59D754E2-A256-49B3-B7C3-47BD28F53BE6}" presName="arrow" presStyleLbl="bgShp" presStyleIdx="0" presStyleCnt="1"/>
      <dgm:spPr/>
    </dgm:pt>
    <dgm:pt modelId="{87FC20D2-EB59-4F72-95C1-BA36434C89D8}" type="pres">
      <dgm:prSet presAssocID="{59D754E2-A256-49B3-B7C3-47BD28F53BE6}" presName="linearProcess" presStyleCnt="0"/>
      <dgm:spPr/>
    </dgm:pt>
    <dgm:pt modelId="{707859D2-1116-494F-8332-E4D201C45704}" type="pres">
      <dgm:prSet presAssocID="{57502CE4-34F8-40D9-B4E4-0D34B76C5D89}" presName="textNode" presStyleLbl="node1" presStyleIdx="0" presStyleCnt="3">
        <dgm:presLayoutVars>
          <dgm:bulletEnabled val="1"/>
        </dgm:presLayoutVars>
      </dgm:prSet>
      <dgm:spPr/>
      <dgm:t>
        <a:bodyPr/>
        <a:lstStyle/>
        <a:p>
          <a:endParaRPr lang="en-US"/>
        </a:p>
      </dgm:t>
    </dgm:pt>
    <dgm:pt modelId="{62E356D0-EB04-4268-A365-7338E0A17F2C}" type="pres">
      <dgm:prSet presAssocID="{6CCA6AC2-1211-438C-B65D-130DBB671ABB}" presName="sibTrans" presStyleCnt="0"/>
      <dgm:spPr/>
    </dgm:pt>
    <dgm:pt modelId="{F01C1607-0A9E-4E5A-BE9F-F9816C9F4E90}" type="pres">
      <dgm:prSet presAssocID="{887C5F42-2BF4-45DB-A003-7F0FA4EED5BB}" presName="textNode" presStyleLbl="node1" presStyleIdx="1" presStyleCnt="3">
        <dgm:presLayoutVars>
          <dgm:bulletEnabled val="1"/>
        </dgm:presLayoutVars>
      </dgm:prSet>
      <dgm:spPr/>
      <dgm:t>
        <a:bodyPr/>
        <a:lstStyle/>
        <a:p>
          <a:endParaRPr lang="en-US"/>
        </a:p>
      </dgm:t>
    </dgm:pt>
    <dgm:pt modelId="{264D2700-3143-4AAB-B98C-DCEAFBE24FF4}" type="pres">
      <dgm:prSet presAssocID="{C4A91EBA-4063-492D-B0BE-1E691B3CBCFB}" presName="sibTrans" presStyleCnt="0"/>
      <dgm:spPr/>
    </dgm:pt>
    <dgm:pt modelId="{A3C78FFD-FE24-4C8E-A950-FBE28DF08B05}" type="pres">
      <dgm:prSet presAssocID="{1ADACE83-3469-4B38-9E4D-0B975B0D88F5}" presName="textNode" presStyleLbl="node1" presStyleIdx="2" presStyleCnt="3">
        <dgm:presLayoutVars>
          <dgm:bulletEnabled val="1"/>
        </dgm:presLayoutVars>
      </dgm:prSet>
      <dgm:spPr/>
      <dgm:t>
        <a:bodyPr/>
        <a:lstStyle/>
        <a:p>
          <a:endParaRPr lang="en-US"/>
        </a:p>
      </dgm:t>
    </dgm:pt>
  </dgm:ptLst>
  <dgm:cxnLst>
    <dgm:cxn modelId="{723C7734-6989-4436-9B20-92454FCA1DF4}" type="presOf" srcId="{887C5F42-2BF4-45DB-A003-7F0FA4EED5BB}" destId="{F01C1607-0A9E-4E5A-BE9F-F9816C9F4E90}" srcOrd="0" destOrd="0" presId="urn:microsoft.com/office/officeart/2005/8/layout/hProcess9"/>
    <dgm:cxn modelId="{5341D192-A4C7-48AC-94FD-7F41471C7B46}" srcId="{59D754E2-A256-49B3-B7C3-47BD28F53BE6}" destId="{887C5F42-2BF4-45DB-A003-7F0FA4EED5BB}" srcOrd="1" destOrd="0" parTransId="{18C7CD9B-D59D-4A1E-B914-2C1BD5307A23}" sibTransId="{C4A91EBA-4063-492D-B0BE-1E691B3CBCFB}"/>
    <dgm:cxn modelId="{2964E970-3B53-4564-A9F2-62B57BE52143}" srcId="{59D754E2-A256-49B3-B7C3-47BD28F53BE6}" destId="{1ADACE83-3469-4B38-9E4D-0B975B0D88F5}" srcOrd="2" destOrd="0" parTransId="{EF8F32C5-427B-452B-ABFD-B9940F4EAD42}" sibTransId="{202B47A3-0871-4E8F-9FB9-109EDEB6E731}"/>
    <dgm:cxn modelId="{A43844A8-2766-4273-9E13-A52202DE7A92}" type="presOf" srcId="{1ADACE83-3469-4B38-9E4D-0B975B0D88F5}" destId="{A3C78FFD-FE24-4C8E-A950-FBE28DF08B05}" srcOrd="0" destOrd="0" presId="urn:microsoft.com/office/officeart/2005/8/layout/hProcess9"/>
    <dgm:cxn modelId="{27CE0A0C-2875-47FA-BA0B-77AF21D65DD3}" srcId="{59D754E2-A256-49B3-B7C3-47BD28F53BE6}" destId="{57502CE4-34F8-40D9-B4E4-0D34B76C5D89}" srcOrd="0" destOrd="0" parTransId="{5A4BED6D-505C-49E9-9A68-3DA99CB3D6AA}" sibTransId="{6CCA6AC2-1211-438C-B65D-130DBB671ABB}"/>
    <dgm:cxn modelId="{BBDEFD74-4029-4FBE-9F7B-61D538C63891}" type="presOf" srcId="{59D754E2-A256-49B3-B7C3-47BD28F53BE6}" destId="{F24BBDB7-A44B-4059-898A-D80F39A03E98}" srcOrd="0" destOrd="0" presId="urn:microsoft.com/office/officeart/2005/8/layout/hProcess9"/>
    <dgm:cxn modelId="{B45AEFB3-3DBC-42B6-BC7A-0E27501DB1E5}" type="presOf" srcId="{57502CE4-34F8-40D9-B4E4-0D34B76C5D89}" destId="{707859D2-1116-494F-8332-E4D201C45704}" srcOrd="0" destOrd="0" presId="urn:microsoft.com/office/officeart/2005/8/layout/hProcess9"/>
    <dgm:cxn modelId="{256718F6-F16B-432F-8AC8-6EFC4B30FA35}" type="presParOf" srcId="{F24BBDB7-A44B-4059-898A-D80F39A03E98}" destId="{F4F87A1E-A374-468D-96D5-F87F145D8C03}" srcOrd="0" destOrd="0" presId="urn:microsoft.com/office/officeart/2005/8/layout/hProcess9"/>
    <dgm:cxn modelId="{F8285FF8-FE6C-478E-9785-E544CF8AD8BA}" type="presParOf" srcId="{F24BBDB7-A44B-4059-898A-D80F39A03E98}" destId="{87FC20D2-EB59-4F72-95C1-BA36434C89D8}" srcOrd="1" destOrd="0" presId="urn:microsoft.com/office/officeart/2005/8/layout/hProcess9"/>
    <dgm:cxn modelId="{158E89D8-8011-410B-8313-772ADDA4B4D0}" type="presParOf" srcId="{87FC20D2-EB59-4F72-95C1-BA36434C89D8}" destId="{707859D2-1116-494F-8332-E4D201C45704}" srcOrd="0" destOrd="0" presId="urn:microsoft.com/office/officeart/2005/8/layout/hProcess9"/>
    <dgm:cxn modelId="{28C752B9-2470-487B-96DD-C8E7E7878856}" type="presParOf" srcId="{87FC20D2-EB59-4F72-95C1-BA36434C89D8}" destId="{62E356D0-EB04-4268-A365-7338E0A17F2C}" srcOrd="1" destOrd="0" presId="urn:microsoft.com/office/officeart/2005/8/layout/hProcess9"/>
    <dgm:cxn modelId="{E854268D-8192-4E7A-A896-4D010C490AC6}" type="presParOf" srcId="{87FC20D2-EB59-4F72-95C1-BA36434C89D8}" destId="{F01C1607-0A9E-4E5A-BE9F-F9816C9F4E90}" srcOrd="2" destOrd="0" presId="urn:microsoft.com/office/officeart/2005/8/layout/hProcess9"/>
    <dgm:cxn modelId="{81BB1404-CB74-48C3-A368-8D80A8AEED1A}" type="presParOf" srcId="{87FC20D2-EB59-4F72-95C1-BA36434C89D8}" destId="{264D2700-3143-4AAB-B98C-DCEAFBE24FF4}" srcOrd="3" destOrd="0" presId="urn:microsoft.com/office/officeart/2005/8/layout/hProcess9"/>
    <dgm:cxn modelId="{0AA52BB0-12ED-4069-B5C4-5517DF6F4261}" type="presParOf" srcId="{87FC20D2-EB59-4F72-95C1-BA36434C89D8}" destId="{A3C78FFD-FE24-4C8E-A950-FBE28DF08B0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30CB86-4D36-4B32-9FBF-2EFAA21E078C}" type="doc">
      <dgm:prSet loTypeId="urn:microsoft.com/office/officeart/2005/8/layout/vProcess5" loCatId="process" qsTypeId="urn:microsoft.com/office/officeart/2005/8/quickstyle/simple1" qsCatId="simple" csTypeId="urn:microsoft.com/office/officeart/2005/8/colors/colorful1" csCatId="colorful" phldr="1"/>
      <dgm:spPr/>
    </dgm:pt>
    <dgm:pt modelId="{C149FD02-AC92-4FC6-8437-D24BB5592356}">
      <dgm:prSet phldrT="[Text]"/>
      <dgm:spPr/>
      <dgm:t>
        <a:bodyPr/>
        <a:lstStyle/>
        <a:p>
          <a:r>
            <a:rPr lang="en-US" dirty="0" smtClean="0"/>
            <a:t>May 1: National Candidates’ Reply Date</a:t>
          </a:r>
          <a:endParaRPr lang="en-US" dirty="0"/>
        </a:p>
      </dgm:t>
    </dgm:pt>
    <dgm:pt modelId="{C4CA6A53-508E-4210-A55B-BD4181940A7E}" type="parTrans" cxnId="{DC078C2D-0CB2-4AA9-A21D-CA3995BD8B75}">
      <dgm:prSet/>
      <dgm:spPr/>
      <dgm:t>
        <a:bodyPr/>
        <a:lstStyle/>
        <a:p>
          <a:endParaRPr lang="en-US"/>
        </a:p>
      </dgm:t>
    </dgm:pt>
    <dgm:pt modelId="{06D15790-FCF4-4DD4-A190-73020A7ADE61}" type="sibTrans" cxnId="{DC078C2D-0CB2-4AA9-A21D-CA3995BD8B75}">
      <dgm:prSet/>
      <dgm:spPr/>
      <dgm:t>
        <a:bodyPr/>
        <a:lstStyle/>
        <a:p>
          <a:endParaRPr lang="en-US"/>
        </a:p>
      </dgm:t>
    </dgm:pt>
    <dgm:pt modelId="{2D3D98D9-B499-4710-A3DC-F145DE048A8D}">
      <dgm:prSet/>
      <dgm:spPr/>
      <dgm:t>
        <a:bodyPr/>
        <a:lstStyle/>
        <a:p>
          <a:r>
            <a:rPr lang="en-US" smtClean="0"/>
            <a:t>Thank you notes</a:t>
          </a:r>
          <a:endParaRPr lang="en-US" dirty="0"/>
        </a:p>
      </dgm:t>
    </dgm:pt>
    <dgm:pt modelId="{56016976-812A-476F-A579-81F08FD2F8AC}" type="parTrans" cxnId="{EE75F1F2-5A0A-479D-8C19-1F3EDFE35370}">
      <dgm:prSet/>
      <dgm:spPr/>
      <dgm:t>
        <a:bodyPr/>
        <a:lstStyle/>
        <a:p>
          <a:endParaRPr lang="en-US"/>
        </a:p>
      </dgm:t>
    </dgm:pt>
    <dgm:pt modelId="{9BAFDCDE-46A9-412F-BB08-D174FA46D0A2}" type="sibTrans" cxnId="{EE75F1F2-5A0A-479D-8C19-1F3EDFE35370}">
      <dgm:prSet/>
      <dgm:spPr/>
      <dgm:t>
        <a:bodyPr/>
        <a:lstStyle/>
        <a:p>
          <a:endParaRPr lang="en-US"/>
        </a:p>
      </dgm:t>
    </dgm:pt>
    <dgm:pt modelId="{03DD61CE-F1F3-46C0-A1C9-D8A27EAECB41}">
      <dgm:prSet/>
      <dgm:spPr/>
      <dgm:t>
        <a:bodyPr/>
        <a:lstStyle/>
        <a:p>
          <a:r>
            <a:rPr lang="en-US" smtClean="0"/>
            <a:t>Final transcript</a:t>
          </a:r>
          <a:endParaRPr lang="en-US" dirty="0"/>
        </a:p>
      </dgm:t>
    </dgm:pt>
    <dgm:pt modelId="{C69F260D-77A0-4978-B1E3-D311D299C967}" type="parTrans" cxnId="{993101B2-A65F-4BEA-9617-68A878B8C56F}">
      <dgm:prSet/>
      <dgm:spPr/>
      <dgm:t>
        <a:bodyPr/>
        <a:lstStyle/>
        <a:p>
          <a:endParaRPr lang="en-US"/>
        </a:p>
      </dgm:t>
    </dgm:pt>
    <dgm:pt modelId="{B6B7411A-E47A-4A7A-BADF-BBE281F38C86}" type="sibTrans" cxnId="{993101B2-A65F-4BEA-9617-68A878B8C56F}">
      <dgm:prSet/>
      <dgm:spPr/>
      <dgm:t>
        <a:bodyPr/>
        <a:lstStyle/>
        <a:p>
          <a:endParaRPr lang="en-US"/>
        </a:p>
      </dgm:t>
    </dgm:pt>
    <dgm:pt modelId="{761327DF-A057-4120-9C86-FDD9B436C17E}">
      <dgm:prSet/>
      <dgm:spPr/>
      <dgm:t>
        <a:bodyPr/>
        <a:lstStyle/>
        <a:p>
          <a:r>
            <a:rPr lang="en-US" smtClean="0"/>
            <a:t>College deadlines</a:t>
          </a:r>
          <a:endParaRPr lang="en-US" dirty="0"/>
        </a:p>
      </dgm:t>
    </dgm:pt>
    <dgm:pt modelId="{933A5F68-8E76-4B88-BE6D-33939BAE4B2A}" type="parTrans" cxnId="{481B0CB8-FA03-4EA5-9A11-087E0492B0AC}">
      <dgm:prSet/>
      <dgm:spPr/>
      <dgm:t>
        <a:bodyPr/>
        <a:lstStyle/>
        <a:p>
          <a:endParaRPr lang="en-US"/>
        </a:p>
      </dgm:t>
    </dgm:pt>
    <dgm:pt modelId="{8852C1AE-E67C-473A-8644-02ECB4492B01}" type="sibTrans" cxnId="{481B0CB8-FA03-4EA5-9A11-087E0492B0AC}">
      <dgm:prSet/>
      <dgm:spPr/>
      <dgm:t>
        <a:bodyPr/>
        <a:lstStyle/>
        <a:p>
          <a:endParaRPr lang="en-US"/>
        </a:p>
      </dgm:t>
    </dgm:pt>
    <dgm:pt modelId="{7D44A646-5CB0-4FD3-BD47-B25463B42196}">
      <dgm:prSet/>
      <dgm:spPr/>
      <dgm:t>
        <a:bodyPr/>
        <a:lstStyle/>
        <a:p>
          <a:r>
            <a:rPr lang="en-US" smtClean="0"/>
            <a:t>Graduation!</a:t>
          </a:r>
          <a:endParaRPr lang="en-US" dirty="0"/>
        </a:p>
      </dgm:t>
    </dgm:pt>
    <dgm:pt modelId="{285AC626-2E84-41FC-A641-3A90A58DEA78}" type="parTrans" cxnId="{4255A420-C2A9-4E49-8B68-89FDDC1DC988}">
      <dgm:prSet/>
      <dgm:spPr/>
      <dgm:t>
        <a:bodyPr/>
        <a:lstStyle/>
        <a:p>
          <a:endParaRPr lang="en-US"/>
        </a:p>
      </dgm:t>
    </dgm:pt>
    <dgm:pt modelId="{547F6DAA-25F3-4905-92E7-57120DF33768}" type="sibTrans" cxnId="{4255A420-C2A9-4E49-8B68-89FDDC1DC988}">
      <dgm:prSet/>
      <dgm:spPr/>
      <dgm:t>
        <a:bodyPr/>
        <a:lstStyle/>
        <a:p>
          <a:endParaRPr lang="en-US"/>
        </a:p>
      </dgm:t>
    </dgm:pt>
    <dgm:pt modelId="{4CC15A1E-A8D0-4E7F-B6AC-F1D49B7A065E}" type="pres">
      <dgm:prSet presAssocID="{5130CB86-4D36-4B32-9FBF-2EFAA21E078C}" presName="outerComposite" presStyleCnt="0">
        <dgm:presLayoutVars>
          <dgm:chMax val="5"/>
          <dgm:dir/>
          <dgm:resizeHandles val="exact"/>
        </dgm:presLayoutVars>
      </dgm:prSet>
      <dgm:spPr/>
    </dgm:pt>
    <dgm:pt modelId="{2F03258E-74BF-4425-B51D-19D3CDEAE269}" type="pres">
      <dgm:prSet presAssocID="{5130CB86-4D36-4B32-9FBF-2EFAA21E078C}" presName="dummyMaxCanvas" presStyleCnt="0">
        <dgm:presLayoutVars/>
      </dgm:prSet>
      <dgm:spPr/>
    </dgm:pt>
    <dgm:pt modelId="{46E8A204-3ED8-4DC2-BD12-B7EC91E558F6}" type="pres">
      <dgm:prSet presAssocID="{5130CB86-4D36-4B32-9FBF-2EFAA21E078C}" presName="FiveNodes_1" presStyleLbl="node1" presStyleIdx="0" presStyleCnt="5" custLinFactNeighborY="3779">
        <dgm:presLayoutVars>
          <dgm:bulletEnabled val="1"/>
        </dgm:presLayoutVars>
      </dgm:prSet>
      <dgm:spPr/>
      <dgm:t>
        <a:bodyPr/>
        <a:lstStyle/>
        <a:p>
          <a:endParaRPr lang="en-US"/>
        </a:p>
      </dgm:t>
    </dgm:pt>
    <dgm:pt modelId="{7894CA81-E5D5-48A8-B551-D0C2E4ADC51B}" type="pres">
      <dgm:prSet presAssocID="{5130CB86-4D36-4B32-9FBF-2EFAA21E078C}" presName="FiveNodes_2" presStyleLbl="node1" presStyleIdx="1" presStyleCnt="5">
        <dgm:presLayoutVars>
          <dgm:bulletEnabled val="1"/>
        </dgm:presLayoutVars>
      </dgm:prSet>
      <dgm:spPr/>
      <dgm:t>
        <a:bodyPr/>
        <a:lstStyle/>
        <a:p>
          <a:endParaRPr lang="en-US"/>
        </a:p>
      </dgm:t>
    </dgm:pt>
    <dgm:pt modelId="{85849593-FF6C-4AC2-B4DC-893340A02813}" type="pres">
      <dgm:prSet presAssocID="{5130CB86-4D36-4B32-9FBF-2EFAA21E078C}" presName="FiveNodes_3" presStyleLbl="node1" presStyleIdx="2" presStyleCnt="5">
        <dgm:presLayoutVars>
          <dgm:bulletEnabled val="1"/>
        </dgm:presLayoutVars>
      </dgm:prSet>
      <dgm:spPr/>
      <dgm:t>
        <a:bodyPr/>
        <a:lstStyle/>
        <a:p>
          <a:endParaRPr lang="en-US"/>
        </a:p>
      </dgm:t>
    </dgm:pt>
    <dgm:pt modelId="{F1886441-4D23-4511-8B61-9D056F44CCE2}" type="pres">
      <dgm:prSet presAssocID="{5130CB86-4D36-4B32-9FBF-2EFAA21E078C}" presName="FiveNodes_4" presStyleLbl="node1" presStyleIdx="3" presStyleCnt="5">
        <dgm:presLayoutVars>
          <dgm:bulletEnabled val="1"/>
        </dgm:presLayoutVars>
      </dgm:prSet>
      <dgm:spPr/>
      <dgm:t>
        <a:bodyPr/>
        <a:lstStyle/>
        <a:p>
          <a:endParaRPr lang="en-US"/>
        </a:p>
      </dgm:t>
    </dgm:pt>
    <dgm:pt modelId="{0253CF33-6266-4B2B-94DC-932D21178C91}" type="pres">
      <dgm:prSet presAssocID="{5130CB86-4D36-4B32-9FBF-2EFAA21E078C}" presName="FiveNodes_5" presStyleLbl="node1" presStyleIdx="4" presStyleCnt="5">
        <dgm:presLayoutVars>
          <dgm:bulletEnabled val="1"/>
        </dgm:presLayoutVars>
      </dgm:prSet>
      <dgm:spPr/>
      <dgm:t>
        <a:bodyPr/>
        <a:lstStyle/>
        <a:p>
          <a:endParaRPr lang="en-US"/>
        </a:p>
      </dgm:t>
    </dgm:pt>
    <dgm:pt modelId="{17741F72-6B79-4126-94B4-E7D0FC5EE68D}" type="pres">
      <dgm:prSet presAssocID="{5130CB86-4D36-4B32-9FBF-2EFAA21E078C}" presName="FiveConn_1-2" presStyleLbl="fgAccFollowNode1" presStyleIdx="0" presStyleCnt="4">
        <dgm:presLayoutVars>
          <dgm:bulletEnabled val="1"/>
        </dgm:presLayoutVars>
      </dgm:prSet>
      <dgm:spPr/>
      <dgm:t>
        <a:bodyPr/>
        <a:lstStyle/>
        <a:p>
          <a:endParaRPr lang="en-US"/>
        </a:p>
      </dgm:t>
    </dgm:pt>
    <dgm:pt modelId="{B38154C0-676C-421D-9DFE-8FE297956B38}" type="pres">
      <dgm:prSet presAssocID="{5130CB86-4D36-4B32-9FBF-2EFAA21E078C}" presName="FiveConn_2-3" presStyleLbl="fgAccFollowNode1" presStyleIdx="1" presStyleCnt="4">
        <dgm:presLayoutVars>
          <dgm:bulletEnabled val="1"/>
        </dgm:presLayoutVars>
      </dgm:prSet>
      <dgm:spPr/>
      <dgm:t>
        <a:bodyPr/>
        <a:lstStyle/>
        <a:p>
          <a:endParaRPr lang="en-US"/>
        </a:p>
      </dgm:t>
    </dgm:pt>
    <dgm:pt modelId="{FB33B966-F5B2-4D08-8881-2FAAC3C3D5E5}" type="pres">
      <dgm:prSet presAssocID="{5130CB86-4D36-4B32-9FBF-2EFAA21E078C}" presName="FiveConn_3-4" presStyleLbl="fgAccFollowNode1" presStyleIdx="2" presStyleCnt="4">
        <dgm:presLayoutVars>
          <dgm:bulletEnabled val="1"/>
        </dgm:presLayoutVars>
      </dgm:prSet>
      <dgm:spPr/>
      <dgm:t>
        <a:bodyPr/>
        <a:lstStyle/>
        <a:p>
          <a:endParaRPr lang="en-US"/>
        </a:p>
      </dgm:t>
    </dgm:pt>
    <dgm:pt modelId="{B3941B8C-940C-4646-8A37-D32F400E7BA2}" type="pres">
      <dgm:prSet presAssocID="{5130CB86-4D36-4B32-9FBF-2EFAA21E078C}" presName="FiveConn_4-5" presStyleLbl="fgAccFollowNode1" presStyleIdx="3" presStyleCnt="4">
        <dgm:presLayoutVars>
          <dgm:bulletEnabled val="1"/>
        </dgm:presLayoutVars>
      </dgm:prSet>
      <dgm:spPr/>
      <dgm:t>
        <a:bodyPr/>
        <a:lstStyle/>
        <a:p>
          <a:endParaRPr lang="en-US"/>
        </a:p>
      </dgm:t>
    </dgm:pt>
    <dgm:pt modelId="{AEC30F72-F19A-4906-B471-3780523A4D9F}" type="pres">
      <dgm:prSet presAssocID="{5130CB86-4D36-4B32-9FBF-2EFAA21E078C}" presName="FiveNodes_1_text" presStyleLbl="node1" presStyleIdx="4" presStyleCnt="5">
        <dgm:presLayoutVars>
          <dgm:bulletEnabled val="1"/>
        </dgm:presLayoutVars>
      </dgm:prSet>
      <dgm:spPr/>
      <dgm:t>
        <a:bodyPr/>
        <a:lstStyle/>
        <a:p>
          <a:endParaRPr lang="en-US"/>
        </a:p>
      </dgm:t>
    </dgm:pt>
    <dgm:pt modelId="{18868A46-E437-40F2-BD1B-2E840C0EC126}" type="pres">
      <dgm:prSet presAssocID="{5130CB86-4D36-4B32-9FBF-2EFAA21E078C}" presName="FiveNodes_2_text" presStyleLbl="node1" presStyleIdx="4" presStyleCnt="5">
        <dgm:presLayoutVars>
          <dgm:bulletEnabled val="1"/>
        </dgm:presLayoutVars>
      </dgm:prSet>
      <dgm:spPr/>
      <dgm:t>
        <a:bodyPr/>
        <a:lstStyle/>
        <a:p>
          <a:endParaRPr lang="en-US"/>
        </a:p>
      </dgm:t>
    </dgm:pt>
    <dgm:pt modelId="{18299608-5FE2-4A93-A101-F8167EFE2112}" type="pres">
      <dgm:prSet presAssocID="{5130CB86-4D36-4B32-9FBF-2EFAA21E078C}" presName="FiveNodes_3_text" presStyleLbl="node1" presStyleIdx="4" presStyleCnt="5">
        <dgm:presLayoutVars>
          <dgm:bulletEnabled val="1"/>
        </dgm:presLayoutVars>
      </dgm:prSet>
      <dgm:spPr/>
      <dgm:t>
        <a:bodyPr/>
        <a:lstStyle/>
        <a:p>
          <a:endParaRPr lang="en-US"/>
        </a:p>
      </dgm:t>
    </dgm:pt>
    <dgm:pt modelId="{72F0714B-A41F-4BE4-A229-C7FA6F19EF06}" type="pres">
      <dgm:prSet presAssocID="{5130CB86-4D36-4B32-9FBF-2EFAA21E078C}" presName="FiveNodes_4_text" presStyleLbl="node1" presStyleIdx="4" presStyleCnt="5">
        <dgm:presLayoutVars>
          <dgm:bulletEnabled val="1"/>
        </dgm:presLayoutVars>
      </dgm:prSet>
      <dgm:spPr/>
      <dgm:t>
        <a:bodyPr/>
        <a:lstStyle/>
        <a:p>
          <a:endParaRPr lang="en-US"/>
        </a:p>
      </dgm:t>
    </dgm:pt>
    <dgm:pt modelId="{1B0621C1-81B0-4DB9-A8C5-7C4ACFBA5F07}" type="pres">
      <dgm:prSet presAssocID="{5130CB86-4D36-4B32-9FBF-2EFAA21E078C}" presName="FiveNodes_5_text" presStyleLbl="node1" presStyleIdx="4" presStyleCnt="5">
        <dgm:presLayoutVars>
          <dgm:bulletEnabled val="1"/>
        </dgm:presLayoutVars>
      </dgm:prSet>
      <dgm:spPr/>
      <dgm:t>
        <a:bodyPr/>
        <a:lstStyle/>
        <a:p>
          <a:endParaRPr lang="en-US"/>
        </a:p>
      </dgm:t>
    </dgm:pt>
  </dgm:ptLst>
  <dgm:cxnLst>
    <dgm:cxn modelId="{EE75F1F2-5A0A-479D-8C19-1F3EDFE35370}" srcId="{5130CB86-4D36-4B32-9FBF-2EFAA21E078C}" destId="{2D3D98D9-B499-4710-A3DC-F145DE048A8D}" srcOrd="1" destOrd="0" parTransId="{56016976-812A-476F-A579-81F08FD2F8AC}" sibTransId="{9BAFDCDE-46A9-412F-BB08-D174FA46D0A2}"/>
    <dgm:cxn modelId="{993101B2-A65F-4BEA-9617-68A878B8C56F}" srcId="{5130CB86-4D36-4B32-9FBF-2EFAA21E078C}" destId="{03DD61CE-F1F3-46C0-A1C9-D8A27EAECB41}" srcOrd="2" destOrd="0" parTransId="{C69F260D-77A0-4978-B1E3-D311D299C967}" sibTransId="{B6B7411A-E47A-4A7A-BADF-BBE281F38C86}"/>
    <dgm:cxn modelId="{C32D8163-F575-48C7-B391-639C640C1EC8}" type="presOf" srcId="{761327DF-A057-4120-9C86-FDD9B436C17E}" destId="{F1886441-4D23-4511-8B61-9D056F44CCE2}" srcOrd="0" destOrd="0" presId="urn:microsoft.com/office/officeart/2005/8/layout/vProcess5"/>
    <dgm:cxn modelId="{904EABF6-A232-4583-86BA-7C65F17007C8}" type="presOf" srcId="{7D44A646-5CB0-4FD3-BD47-B25463B42196}" destId="{0253CF33-6266-4B2B-94DC-932D21178C91}" srcOrd="0" destOrd="0" presId="urn:microsoft.com/office/officeart/2005/8/layout/vProcess5"/>
    <dgm:cxn modelId="{DC078C2D-0CB2-4AA9-A21D-CA3995BD8B75}" srcId="{5130CB86-4D36-4B32-9FBF-2EFAA21E078C}" destId="{C149FD02-AC92-4FC6-8437-D24BB5592356}" srcOrd="0" destOrd="0" parTransId="{C4CA6A53-508E-4210-A55B-BD4181940A7E}" sibTransId="{06D15790-FCF4-4DD4-A190-73020A7ADE61}"/>
    <dgm:cxn modelId="{D1FC4BB7-52F9-4E1B-83F3-FDC861568AAE}" type="presOf" srcId="{B6B7411A-E47A-4A7A-BADF-BBE281F38C86}" destId="{FB33B966-F5B2-4D08-8881-2FAAC3C3D5E5}" srcOrd="0" destOrd="0" presId="urn:microsoft.com/office/officeart/2005/8/layout/vProcess5"/>
    <dgm:cxn modelId="{858C9BE3-E108-4891-B96C-C49D74722BE7}" type="presOf" srcId="{8852C1AE-E67C-473A-8644-02ECB4492B01}" destId="{B3941B8C-940C-4646-8A37-D32F400E7BA2}" srcOrd="0" destOrd="0" presId="urn:microsoft.com/office/officeart/2005/8/layout/vProcess5"/>
    <dgm:cxn modelId="{17F22EE3-DD0E-4CB3-B570-A1752B1CF399}" type="presOf" srcId="{7D44A646-5CB0-4FD3-BD47-B25463B42196}" destId="{1B0621C1-81B0-4DB9-A8C5-7C4ACFBA5F07}" srcOrd="1" destOrd="0" presId="urn:microsoft.com/office/officeart/2005/8/layout/vProcess5"/>
    <dgm:cxn modelId="{E30DEF9A-F9B3-4A58-A996-7969BC3A0C61}" type="presOf" srcId="{9BAFDCDE-46A9-412F-BB08-D174FA46D0A2}" destId="{B38154C0-676C-421D-9DFE-8FE297956B38}" srcOrd="0" destOrd="0" presId="urn:microsoft.com/office/officeart/2005/8/layout/vProcess5"/>
    <dgm:cxn modelId="{B48E14CF-36FB-4B02-9CCE-CAFADD9ED364}" type="presOf" srcId="{761327DF-A057-4120-9C86-FDD9B436C17E}" destId="{72F0714B-A41F-4BE4-A229-C7FA6F19EF06}" srcOrd="1" destOrd="0" presId="urn:microsoft.com/office/officeart/2005/8/layout/vProcess5"/>
    <dgm:cxn modelId="{2410CE6A-C3AE-4426-9C91-C63CC33F809B}" type="presOf" srcId="{C149FD02-AC92-4FC6-8437-D24BB5592356}" destId="{46E8A204-3ED8-4DC2-BD12-B7EC91E558F6}" srcOrd="0" destOrd="0" presId="urn:microsoft.com/office/officeart/2005/8/layout/vProcess5"/>
    <dgm:cxn modelId="{63D24FB8-B293-4061-A306-7E671C7B12A0}" type="presOf" srcId="{2D3D98D9-B499-4710-A3DC-F145DE048A8D}" destId="{7894CA81-E5D5-48A8-B551-D0C2E4ADC51B}" srcOrd="0" destOrd="0" presId="urn:microsoft.com/office/officeart/2005/8/layout/vProcess5"/>
    <dgm:cxn modelId="{93FDC84F-9004-4CF5-ACE0-0FF7A71DC998}" type="presOf" srcId="{2D3D98D9-B499-4710-A3DC-F145DE048A8D}" destId="{18868A46-E437-40F2-BD1B-2E840C0EC126}" srcOrd="1" destOrd="0" presId="urn:microsoft.com/office/officeart/2005/8/layout/vProcess5"/>
    <dgm:cxn modelId="{4255A420-C2A9-4E49-8B68-89FDDC1DC988}" srcId="{5130CB86-4D36-4B32-9FBF-2EFAA21E078C}" destId="{7D44A646-5CB0-4FD3-BD47-B25463B42196}" srcOrd="4" destOrd="0" parTransId="{285AC626-2E84-41FC-A641-3A90A58DEA78}" sibTransId="{547F6DAA-25F3-4905-92E7-57120DF33768}"/>
    <dgm:cxn modelId="{AFA6101A-3148-466F-8CB4-E96BAB688F1D}" type="presOf" srcId="{5130CB86-4D36-4B32-9FBF-2EFAA21E078C}" destId="{4CC15A1E-A8D0-4E7F-B6AC-F1D49B7A065E}" srcOrd="0" destOrd="0" presId="urn:microsoft.com/office/officeart/2005/8/layout/vProcess5"/>
    <dgm:cxn modelId="{54FAAA5A-4188-40A9-BFAC-F4B145B24CE2}" type="presOf" srcId="{C149FD02-AC92-4FC6-8437-D24BB5592356}" destId="{AEC30F72-F19A-4906-B471-3780523A4D9F}" srcOrd="1" destOrd="0" presId="urn:microsoft.com/office/officeart/2005/8/layout/vProcess5"/>
    <dgm:cxn modelId="{481B0CB8-FA03-4EA5-9A11-087E0492B0AC}" srcId="{5130CB86-4D36-4B32-9FBF-2EFAA21E078C}" destId="{761327DF-A057-4120-9C86-FDD9B436C17E}" srcOrd="3" destOrd="0" parTransId="{933A5F68-8E76-4B88-BE6D-33939BAE4B2A}" sibTransId="{8852C1AE-E67C-473A-8644-02ECB4492B01}"/>
    <dgm:cxn modelId="{FD1E3193-01E8-4BBA-9ED0-AF298836C185}" type="presOf" srcId="{03DD61CE-F1F3-46C0-A1C9-D8A27EAECB41}" destId="{85849593-FF6C-4AC2-B4DC-893340A02813}" srcOrd="0" destOrd="0" presId="urn:microsoft.com/office/officeart/2005/8/layout/vProcess5"/>
    <dgm:cxn modelId="{8155F107-1F31-433C-BA9E-EBAD92476DAA}" type="presOf" srcId="{03DD61CE-F1F3-46C0-A1C9-D8A27EAECB41}" destId="{18299608-5FE2-4A93-A101-F8167EFE2112}" srcOrd="1" destOrd="0" presId="urn:microsoft.com/office/officeart/2005/8/layout/vProcess5"/>
    <dgm:cxn modelId="{96C2F129-71D9-429D-A877-6FDF863C762A}" type="presOf" srcId="{06D15790-FCF4-4DD4-A190-73020A7ADE61}" destId="{17741F72-6B79-4126-94B4-E7D0FC5EE68D}" srcOrd="0" destOrd="0" presId="urn:microsoft.com/office/officeart/2005/8/layout/vProcess5"/>
    <dgm:cxn modelId="{3A073E4D-F8FE-4025-A7E3-2F5783D7C186}" type="presParOf" srcId="{4CC15A1E-A8D0-4E7F-B6AC-F1D49B7A065E}" destId="{2F03258E-74BF-4425-B51D-19D3CDEAE269}" srcOrd="0" destOrd="0" presId="urn:microsoft.com/office/officeart/2005/8/layout/vProcess5"/>
    <dgm:cxn modelId="{65EE7AB1-1213-44D8-AA77-9378A116A2F7}" type="presParOf" srcId="{4CC15A1E-A8D0-4E7F-B6AC-F1D49B7A065E}" destId="{46E8A204-3ED8-4DC2-BD12-B7EC91E558F6}" srcOrd="1" destOrd="0" presId="urn:microsoft.com/office/officeart/2005/8/layout/vProcess5"/>
    <dgm:cxn modelId="{35AC376C-B13B-46E9-BEC1-89F6A208F1F0}" type="presParOf" srcId="{4CC15A1E-A8D0-4E7F-B6AC-F1D49B7A065E}" destId="{7894CA81-E5D5-48A8-B551-D0C2E4ADC51B}" srcOrd="2" destOrd="0" presId="urn:microsoft.com/office/officeart/2005/8/layout/vProcess5"/>
    <dgm:cxn modelId="{73C7AC00-8531-4504-9776-E2741E84AC7A}" type="presParOf" srcId="{4CC15A1E-A8D0-4E7F-B6AC-F1D49B7A065E}" destId="{85849593-FF6C-4AC2-B4DC-893340A02813}" srcOrd="3" destOrd="0" presId="urn:microsoft.com/office/officeart/2005/8/layout/vProcess5"/>
    <dgm:cxn modelId="{1656BD33-F740-4516-9D38-C31061CB8DC6}" type="presParOf" srcId="{4CC15A1E-A8D0-4E7F-B6AC-F1D49B7A065E}" destId="{F1886441-4D23-4511-8B61-9D056F44CCE2}" srcOrd="4" destOrd="0" presId="urn:microsoft.com/office/officeart/2005/8/layout/vProcess5"/>
    <dgm:cxn modelId="{31ABB439-20FC-4C96-9670-A22CD6A06625}" type="presParOf" srcId="{4CC15A1E-A8D0-4E7F-B6AC-F1D49B7A065E}" destId="{0253CF33-6266-4B2B-94DC-932D21178C91}" srcOrd="5" destOrd="0" presId="urn:microsoft.com/office/officeart/2005/8/layout/vProcess5"/>
    <dgm:cxn modelId="{E73A7DD1-9462-4CF9-939C-F510DE1FC985}" type="presParOf" srcId="{4CC15A1E-A8D0-4E7F-B6AC-F1D49B7A065E}" destId="{17741F72-6B79-4126-94B4-E7D0FC5EE68D}" srcOrd="6" destOrd="0" presId="urn:microsoft.com/office/officeart/2005/8/layout/vProcess5"/>
    <dgm:cxn modelId="{1E16FA45-7F68-473B-B516-77A775F87037}" type="presParOf" srcId="{4CC15A1E-A8D0-4E7F-B6AC-F1D49B7A065E}" destId="{B38154C0-676C-421D-9DFE-8FE297956B38}" srcOrd="7" destOrd="0" presId="urn:microsoft.com/office/officeart/2005/8/layout/vProcess5"/>
    <dgm:cxn modelId="{EF1C6DFC-5490-4F24-8C78-6736509D04CC}" type="presParOf" srcId="{4CC15A1E-A8D0-4E7F-B6AC-F1D49B7A065E}" destId="{FB33B966-F5B2-4D08-8881-2FAAC3C3D5E5}" srcOrd="8" destOrd="0" presId="urn:microsoft.com/office/officeart/2005/8/layout/vProcess5"/>
    <dgm:cxn modelId="{DC83AE57-AD78-476F-A953-C1FB4270C93F}" type="presParOf" srcId="{4CC15A1E-A8D0-4E7F-B6AC-F1D49B7A065E}" destId="{B3941B8C-940C-4646-8A37-D32F400E7BA2}" srcOrd="9" destOrd="0" presId="urn:microsoft.com/office/officeart/2005/8/layout/vProcess5"/>
    <dgm:cxn modelId="{1DD999B1-3B97-44FA-B2CB-49B42A7E5895}" type="presParOf" srcId="{4CC15A1E-A8D0-4E7F-B6AC-F1D49B7A065E}" destId="{AEC30F72-F19A-4906-B471-3780523A4D9F}" srcOrd="10" destOrd="0" presId="urn:microsoft.com/office/officeart/2005/8/layout/vProcess5"/>
    <dgm:cxn modelId="{448911A0-6E3F-460D-BB78-77CBCC2E872A}" type="presParOf" srcId="{4CC15A1E-A8D0-4E7F-B6AC-F1D49B7A065E}" destId="{18868A46-E437-40F2-BD1B-2E840C0EC126}" srcOrd="11" destOrd="0" presId="urn:microsoft.com/office/officeart/2005/8/layout/vProcess5"/>
    <dgm:cxn modelId="{528A34DF-B332-4C02-98E5-0061B76F07D3}" type="presParOf" srcId="{4CC15A1E-A8D0-4E7F-B6AC-F1D49B7A065E}" destId="{18299608-5FE2-4A93-A101-F8167EFE2112}" srcOrd="12" destOrd="0" presId="urn:microsoft.com/office/officeart/2005/8/layout/vProcess5"/>
    <dgm:cxn modelId="{78FE6CEF-7474-4EB5-9EDB-830E4C8CF57C}" type="presParOf" srcId="{4CC15A1E-A8D0-4E7F-B6AC-F1D49B7A065E}" destId="{72F0714B-A41F-4BE4-A229-C7FA6F19EF06}" srcOrd="13" destOrd="0" presId="urn:microsoft.com/office/officeart/2005/8/layout/vProcess5"/>
    <dgm:cxn modelId="{B43250B4-4A28-4294-BF66-06F53BB97CFC}" type="presParOf" srcId="{4CC15A1E-A8D0-4E7F-B6AC-F1D49B7A065E}" destId="{1B0621C1-81B0-4DB9-A8C5-7C4ACFBA5F0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2C6BF2-9164-4249-9864-F245C46EED2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E382C085-4736-4676-8219-314EA7ECCD4A}">
      <dgm:prSet phldrT="[Text]"/>
      <dgm:spPr/>
      <dgm:t>
        <a:bodyPr/>
        <a:lstStyle/>
        <a:p>
          <a:pPr>
            <a:lnSpc>
              <a:spcPct val="100000"/>
            </a:lnSpc>
            <a:spcAft>
              <a:spcPts val="0"/>
            </a:spcAft>
          </a:pPr>
          <a:r>
            <a:rPr lang="en-US" dirty="0" smtClean="0"/>
            <a:t>Two-year College</a:t>
          </a:r>
        </a:p>
      </dgm:t>
    </dgm:pt>
    <dgm:pt modelId="{B16EDD1E-5CD5-4742-A5B9-89D9E66F10BF}" type="parTrans" cxnId="{167B8CFC-9E8D-4159-9761-A6D3D44C81F2}">
      <dgm:prSet/>
      <dgm:spPr/>
      <dgm:t>
        <a:bodyPr/>
        <a:lstStyle/>
        <a:p>
          <a:endParaRPr lang="en-US"/>
        </a:p>
      </dgm:t>
    </dgm:pt>
    <dgm:pt modelId="{08F9E972-DB98-435A-B63A-8AE3CD45ADC9}" type="sibTrans" cxnId="{167B8CFC-9E8D-4159-9761-A6D3D44C81F2}">
      <dgm:prSet/>
      <dgm:spPr/>
      <dgm:t>
        <a:bodyPr/>
        <a:lstStyle/>
        <a:p>
          <a:endParaRPr lang="en-US"/>
        </a:p>
      </dgm:t>
    </dgm:pt>
    <dgm:pt modelId="{46BA74A5-6DAC-48E1-A05D-6A7B478A0146}">
      <dgm:prSet phldrT="[Text]"/>
      <dgm:spPr/>
      <dgm:t>
        <a:bodyPr/>
        <a:lstStyle/>
        <a:p>
          <a:r>
            <a:rPr lang="en-US" dirty="0" smtClean="0"/>
            <a:t>Personal information</a:t>
          </a:r>
          <a:endParaRPr lang="en-US" dirty="0"/>
        </a:p>
      </dgm:t>
    </dgm:pt>
    <dgm:pt modelId="{E9380CC8-E1B7-40AD-B42A-5F7879CFA99B}" type="parTrans" cxnId="{505D97C5-BE40-4EF8-AECE-223DB696DAF6}">
      <dgm:prSet/>
      <dgm:spPr/>
      <dgm:t>
        <a:bodyPr/>
        <a:lstStyle/>
        <a:p>
          <a:endParaRPr lang="en-US"/>
        </a:p>
      </dgm:t>
    </dgm:pt>
    <dgm:pt modelId="{A8B1D73A-8EEB-4C05-8807-0F3EEF8B2D5E}" type="sibTrans" cxnId="{505D97C5-BE40-4EF8-AECE-223DB696DAF6}">
      <dgm:prSet/>
      <dgm:spPr/>
      <dgm:t>
        <a:bodyPr/>
        <a:lstStyle/>
        <a:p>
          <a:endParaRPr lang="en-US"/>
        </a:p>
      </dgm:t>
    </dgm:pt>
    <dgm:pt modelId="{D5EC9D1A-3879-4EE4-A84F-75552239B63C}">
      <dgm:prSet phldrT="[Text]"/>
      <dgm:spPr/>
      <dgm:t>
        <a:bodyPr/>
        <a:lstStyle/>
        <a:p>
          <a:r>
            <a:rPr lang="en-US" dirty="0" smtClean="0"/>
            <a:t>Four-year College</a:t>
          </a:r>
          <a:endParaRPr lang="en-US" dirty="0"/>
        </a:p>
      </dgm:t>
    </dgm:pt>
    <dgm:pt modelId="{21F34658-BA06-48E2-A3CE-4F9334C62760}" type="parTrans" cxnId="{8FFD5C5E-BF0B-4283-8F29-4A05EF9D91FF}">
      <dgm:prSet/>
      <dgm:spPr/>
      <dgm:t>
        <a:bodyPr/>
        <a:lstStyle/>
        <a:p>
          <a:endParaRPr lang="en-US"/>
        </a:p>
      </dgm:t>
    </dgm:pt>
    <dgm:pt modelId="{71D315CD-BCEB-4947-807D-C8E685CE331A}" type="sibTrans" cxnId="{8FFD5C5E-BF0B-4283-8F29-4A05EF9D91FF}">
      <dgm:prSet/>
      <dgm:spPr/>
      <dgm:t>
        <a:bodyPr/>
        <a:lstStyle/>
        <a:p>
          <a:endParaRPr lang="en-US"/>
        </a:p>
      </dgm:t>
    </dgm:pt>
    <dgm:pt modelId="{78DE429F-7C95-4AA4-B441-8C6F92DEFF1D}">
      <dgm:prSet phldrT="[Text]"/>
      <dgm:spPr/>
      <dgm:t>
        <a:bodyPr/>
        <a:lstStyle/>
        <a:p>
          <a:r>
            <a:rPr lang="en-US" dirty="0" smtClean="0"/>
            <a:t>Personal Information</a:t>
          </a:r>
          <a:endParaRPr lang="en-US" dirty="0"/>
        </a:p>
      </dgm:t>
    </dgm:pt>
    <dgm:pt modelId="{61295484-9D1B-479A-827C-91A11C8A3CEE}" type="parTrans" cxnId="{107BAB94-E1C3-48F0-9954-8FF478286AB1}">
      <dgm:prSet/>
      <dgm:spPr/>
      <dgm:t>
        <a:bodyPr/>
        <a:lstStyle/>
        <a:p>
          <a:endParaRPr lang="en-US"/>
        </a:p>
      </dgm:t>
    </dgm:pt>
    <dgm:pt modelId="{65201EBF-FD7D-44D4-B8E9-9DD0A09DDACF}" type="sibTrans" cxnId="{107BAB94-E1C3-48F0-9954-8FF478286AB1}">
      <dgm:prSet/>
      <dgm:spPr/>
      <dgm:t>
        <a:bodyPr/>
        <a:lstStyle/>
        <a:p>
          <a:endParaRPr lang="en-US"/>
        </a:p>
      </dgm:t>
    </dgm:pt>
    <dgm:pt modelId="{FBC52932-6FBD-4761-85B9-977A45985FEA}">
      <dgm:prSet/>
      <dgm:spPr/>
      <dgm:t>
        <a:bodyPr/>
        <a:lstStyle/>
        <a:p>
          <a:r>
            <a:rPr lang="en-US" dirty="0" smtClean="0"/>
            <a:t>Transcript</a:t>
          </a:r>
          <a:endParaRPr lang="en-US" dirty="0"/>
        </a:p>
      </dgm:t>
    </dgm:pt>
    <dgm:pt modelId="{BF174592-F00C-4066-ACD7-DDEA88F5322E}" type="parTrans" cxnId="{7B4810AF-BBEE-4282-9F10-961BB2DA17E5}">
      <dgm:prSet/>
      <dgm:spPr/>
      <dgm:t>
        <a:bodyPr/>
        <a:lstStyle/>
        <a:p>
          <a:endParaRPr lang="en-US"/>
        </a:p>
      </dgm:t>
    </dgm:pt>
    <dgm:pt modelId="{C74C3648-6633-4006-A541-18A9D1DFE6F5}" type="sibTrans" cxnId="{7B4810AF-BBEE-4282-9F10-961BB2DA17E5}">
      <dgm:prSet/>
      <dgm:spPr/>
      <dgm:t>
        <a:bodyPr/>
        <a:lstStyle/>
        <a:p>
          <a:endParaRPr lang="en-US"/>
        </a:p>
      </dgm:t>
    </dgm:pt>
    <dgm:pt modelId="{65CA351C-EEE8-482D-B4C6-25CCEE2DC89E}">
      <dgm:prSet/>
      <dgm:spPr/>
      <dgm:t>
        <a:bodyPr/>
        <a:lstStyle/>
        <a:p>
          <a:r>
            <a:rPr lang="en-US" dirty="0" smtClean="0"/>
            <a:t>Financial Aid Information</a:t>
          </a:r>
          <a:endParaRPr lang="en-US" dirty="0"/>
        </a:p>
      </dgm:t>
    </dgm:pt>
    <dgm:pt modelId="{3F2965DE-0827-4AFB-AA92-013AF132D7EA}" type="parTrans" cxnId="{53900C02-A81B-4E4C-9A7A-61FDF1D8A993}">
      <dgm:prSet/>
      <dgm:spPr/>
      <dgm:t>
        <a:bodyPr/>
        <a:lstStyle/>
        <a:p>
          <a:endParaRPr lang="en-US"/>
        </a:p>
      </dgm:t>
    </dgm:pt>
    <dgm:pt modelId="{8AD23907-15AC-44CE-B255-C57D0B6F05D7}" type="sibTrans" cxnId="{53900C02-A81B-4E4C-9A7A-61FDF1D8A993}">
      <dgm:prSet/>
      <dgm:spPr/>
      <dgm:t>
        <a:bodyPr/>
        <a:lstStyle/>
        <a:p>
          <a:endParaRPr lang="en-US"/>
        </a:p>
      </dgm:t>
    </dgm:pt>
    <dgm:pt modelId="{47646DEC-D7D3-40C7-9F9C-57DF22671EC3}">
      <dgm:prSet/>
      <dgm:spPr/>
      <dgm:t>
        <a:bodyPr/>
        <a:lstStyle/>
        <a:p>
          <a:r>
            <a:rPr lang="en-US" dirty="0" smtClean="0"/>
            <a:t>Placement test</a:t>
          </a:r>
          <a:endParaRPr lang="en-US" dirty="0"/>
        </a:p>
      </dgm:t>
    </dgm:pt>
    <dgm:pt modelId="{91C331CF-07D6-443C-A904-9EEA42E045F3}" type="parTrans" cxnId="{6621CEF6-B5B0-43D7-B701-932BE40BAED2}">
      <dgm:prSet/>
      <dgm:spPr/>
      <dgm:t>
        <a:bodyPr/>
        <a:lstStyle/>
        <a:p>
          <a:endParaRPr lang="en-US"/>
        </a:p>
      </dgm:t>
    </dgm:pt>
    <dgm:pt modelId="{95A7A695-C046-43CA-9885-83D82C254823}" type="sibTrans" cxnId="{6621CEF6-B5B0-43D7-B701-932BE40BAED2}">
      <dgm:prSet/>
      <dgm:spPr/>
      <dgm:t>
        <a:bodyPr/>
        <a:lstStyle/>
        <a:p>
          <a:endParaRPr lang="en-US"/>
        </a:p>
      </dgm:t>
    </dgm:pt>
    <dgm:pt modelId="{2E0B681B-5C5D-4D89-AC00-E5B42EBB74BB}">
      <dgm:prSet/>
      <dgm:spPr/>
      <dgm:t>
        <a:bodyPr/>
        <a:lstStyle/>
        <a:p>
          <a:r>
            <a:rPr lang="en-US" dirty="0" smtClean="0"/>
            <a:t>Program-specific prerequisites</a:t>
          </a:r>
          <a:endParaRPr lang="en-US" dirty="0"/>
        </a:p>
      </dgm:t>
    </dgm:pt>
    <dgm:pt modelId="{FE36A96B-EACE-4E23-9FD6-42E88F414D39}" type="parTrans" cxnId="{0B8752D4-1EB7-4269-A9BE-B689880EDD3A}">
      <dgm:prSet/>
      <dgm:spPr/>
      <dgm:t>
        <a:bodyPr/>
        <a:lstStyle/>
        <a:p>
          <a:endParaRPr lang="en-US"/>
        </a:p>
      </dgm:t>
    </dgm:pt>
    <dgm:pt modelId="{AEDAB921-1656-4D9D-8E54-4923F57B726E}" type="sibTrans" cxnId="{0B8752D4-1EB7-4269-A9BE-B689880EDD3A}">
      <dgm:prSet/>
      <dgm:spPr/>
      <dgm:t>
        <a:bodyPr/>
        <a:lstStyle/>
        <a:p>
          <a:endParaRPr lang="en-US"/>
        </a:p>
      </dgm:t>
    </dgm:pt>
    <dgm:pt modelId="{4F748384-518C-498C-8CFF-F1C620BCF1BA}">
      <dgm:prSet/>
      <dgm:spPr/>
      <dgm:t>
        <a:bodyPr/>
        <a:lstStyle/>
        <a:p>
          <a:r>
            <a:rPr lang="en-US" dirty="0" smtClean="0"/>
            <a:t>Transcript</a:t>
          </a:r>
          <a:endParaRPr lang="en-US" dirty="0"/>
        </a:p>
      </dgm:t>
    </dgm:pt>
    <dgm:pt modelId="{176A48F6-1050-42B1-93CC-E8C1CF7A830E}" type="parTrans" cxnId="{F3F441DB-2D78-4D63-91E2-D88EC6780FC7}">
      <dgm:prSet/>
      <dgm:spPr/>
      <dgm:t>
        <a:bodyPr/>
        <a:lstStyle/>
        <a:p>
          <a:endParaRPr lang="en-US"/>
        </a:p>
      </dgm:t>
    </dgm:pt>
    <dgm:pt modelId="{EC2F3D03-0164-4216-A23A-FFD8B2388CE3}" type="sibTrans" cxnId="{F3F441DB-2D78-4D63-91E2-D88EC6780FC7}">
      <dgm:prSet/>
      <dgm:spPr/>
      <dgm:t>
        <a:bodyPr/>
        <a:lstStyle/>
        <a:p>
          <a:endParaRPr lang="en-US"/>
        </a:p>
      </dgm:t>
    </dgm:pt>
    <dgm:pt modelId="{FC0CB9E1-6639-4CDA-98BA-B122F6FF9382}">
      <dgm:prSet/>
      <dgm:spPr/>
      <dgm:t>
        <a:bodyPr/>
        <a:lstStyle/>
        <a:p>
          <a:r>
            <a:rPr lang="en-US" dirty="0" smtClean="0"/>
            <a:t>Letter of Recommendation</a:t>
          </a:r>
          <a:endParaRPr lang="en-US" dirty="0"/>
        </a:p>
      </dgm:t>
    </dgm:pt>
    <dgm:pt modelId="{951A67DD-D970-4E94-9C6C-79B0108E3246}" type="parTrans" cxnId="{68B84A3B-E5AA-47BE-AE3B-B74AE10D5432}">
      <dgm:prSet/>
      <dgm:spPr/>
      <dgm:t>
        <a:bodyPr/>
        <a:lstStyle/>
        <a:p>
          <a:endParaRPr lang="en-US"/>
        </a:p>
      </dgm:t>
    </dgm:pt>
    <dgm:pt modelId="{6B29766F-D8F8-48A5-9EBB-7C8E93B41268}" type="sibTrans" cxnId="{68B84A3B-E5AA-47BE-AE3B-B74AE10D5432}">
      <dgm:prSet/>
      <dgm:spPr/>
      <dgm:t>
        <a:bodyPr/>
        <a:lstStyle/>
        <a:p>
          <a:endParaRPr lang="en-US"/>
        </a:p>
      </dgm:t>
    </dgm:pt>
    <dgm:pt modelId="{C0A6A4D6-E0C4-4E7C-90D3-AFFA54F80864}">
      <dgm:prSet/>
      <dgm:spPr/>
      <dgm:t>
        <a:bodyPr/>
        <a:lstStyle/>
        <a:p>
          <a:r>
            <a:rPr lang="en-US" dirty="0" smtClean="0"/>
            <a:t>Standardized Test Scores</a:t>
          </a:r>
          <a:endParaRPr lang="en-US" dirty="0"/>
        </a:p>
      </dgm:t>
    </dgm:pt>
    <dgm:pt modelId="{FF8A19D8-3F12-433D-877B-610878B665F3}" type="parTrans" cxnId="{B844FF5A-C3A7-4B16-A9E1-8A29102F3F5A}">
      <dgm:prSet/>
      <dgm:spPr/>
      <dgm:t>
        <a:bodyPr/>
        <a:lstStyle/>
        <a:p>
          <a:endParaRPr lang="en-US"/>
        </a:p>
      </dgm:t>
    </dgm:pt>
    <dgm:pt modelId="{8B3C20FE-31A3-43A8-AC9C-E2CF8EB78A34}" type="sibTrans" cxnId="{B844FF5A-C3A7-4B16-A9E1-8A29102F3F5A}">
      <dgm:prSet/>
      <dgm:spPr/>
      <dgm:t>
        <a:bodyPr/>
        <a:lstStyle/>
        <a:p>
          <a:endParaRPr lang="en-US"/>
        </a:p>
      </dgm:t>
    </dgm:pt>
    <dgm:pt modelId="{BC540C92-7E72-4E40-985B-117C7E6954AB}">
      <dgm:prSet/>
      <dgm:spPr/>
      <dgm:t>
        <a:bodyPr/>
        <a:lstStyle/>
        <a:p>
          <a:r>
            <a:rPr lang="en-US" dirty="0" smtClean="0"/>
            <a:t>Financial Aid Information</a:t>
          </a:r>
          <a:endParaRPr lang="en-US" dirty="0"/>
        </a:p>
      </dgm:t>
    </dgm:pt>
    <dgm:pt modelId="{1106A641-EB9B-4713-BF96-FE918503B759}" type="parTrans" cxnId="{B0E9B1C4-4FBD-42BF-8975-50BDB2EE8BE9}">
      <dgm:prSet/>
      <dgm:spPr/>
      <dgm:t>
        <a:bodyPr/>
        <a:lstStyle/>
        <a:p>
          <a:endParaRPr lang="en-US"/>
        </a:p>
      </dgm:t>
    </dgm:pt>
    <dgm:pt modelId="{BAA3115F-FD9D-4012-B2D4-AEC619085238}" type="sibTrans" cxnId="{B0E9B1C4-4FBD-42BF-8975-50BDB2EE8BE9}">
      <dgm:prSet/>
      <dgm:spPr/>
      <dgm:t>
        <a:bodyPr/>
        <a:lstStyle/>
        <a:p>
          <a:endParaRPr lang="en-US"/>
        </a:p>
      </dgm:t>
    </dgm:pt>
    <dgm:pt modelId="{12628F71-D5A2-41C9-8A9A-78DF3F85A2E7}">
      <dgm:prSet/>
      <dgm:spPr/>
      <dgm:t>
        <a:bodyPr/>
        <a:lstStyle/>
        <a:p>
          <a:r>
            <a:rPr lang="en-US" dirty="0" smtClean="0"/>
            <a:t>Resume of Activities</a:t>
          </a:r>
          <a:endParaRPr lang="en-US" dirty="0"/>
        </a:p>
      </dgm:t>
    </dgm:pt>
    <dgm:pt modelId="{0F221D0A-DDFC-4C50-BE3C-1EEFC1510D40}" type="parTrans" cxnId="{72EDB381-6B92-4999-92BD-A9A2D65A257D}">
      <dgm:prSet/>
      <dgm:spPr/>
      <dgm:t>
        <a:bodyPr/>
        <a:lstStyle/>
        <a:p>
          <a:endParaRPr lang="en-US"/>
        </a:p>
      </dgm:t>
    </dgm:pt>
    <dgm:pt modelId="{5E9D19A0-2392-4930-B5FC-BB8C2F1B54FC}" type="sibTrans" cxnId="{72EDB381-6B92-4999-92BD-A9A2D65A257D}">
      <dgm:prSet/>
      <dgm:spPr/>
      <dgm:t>
        <a:bodyPr/>
        <a:lstStyle/>
        <a:p>
          <a:endParaRPr lang="en-US"/>
        </a:p>
      </dgm:t>
    </dgm:pt>
    <dgm:pt modelId="{28453485-8E24-444C-B154-2008E539ED1C}">
      <dgm:prSet/>
      <dgm:spPr/>
      <dgm:t>
        <a:bodyPr/>
        <a:lstStyle/>
        <a:p>
          <a:r>
            <a:rPr lang="en-US" dirty="0" smtClean="0"/>
            <a:t>Essay and Short Answer Questions</a:t>
          </a:r>
          <a:endParaRPr lang="en-US" dirty="0"/>
        </a:p>
      </dgm:t>
    </dgm:pt>
    <dgm:pt modelId="{F27C2DB6-054F-4CE6-9D6A-198979C58BAF}" type="parTrans" cxnId="{53220315-CE4B-4705-9CB7-1DA496159D25}">
      <dgm:prSet/>
      <dgm:spPr/>
      <dgm:t>
        <a:bodyPr/>
        <a:lstStyle/>
        <a:p>
          <a:endParaRPr lang="en-US"/>
        </a:p>
      </dgm:t>
    </dgm:pt>
    <dgm:pt modelId="{97A2B083-6D7B-4F1F-9423-2EF77652A8D6}" type="sibTrans" cxnId="{53220315-CE4B-4705-9CB7-1DA496159D25}">
      <dgm:prSet/>
      <dgm:spPr/>
      <dgm:t>
        <a:bodyPr/>
        <a:lstStyle/>
        <a:p>
          <a:endParaRPr lang="en-US"/>
        </a:p>
      </dgm:t>
    </dgm:pt>
    <dgm:pt modelId="{5918D3F9-59E3-42E0-9A47-E00077BF2780}" type="pres">
      <dgm:prSet presAssocID="{D22C6BF2-9164-4249-9864-F245C46EED2E}" presName="Name0" presStyleCnt="0">
        <dgm:presLayoutVars>
          <dgm:dir/>
          <dgm:animLvl val="lvl"/>
          <dgm:resizeHandles val="exact"/>
        </dgm:presLayoutVars>
      </dgm:prSet>
      <dgm:spPr/>
      <dgm:t>
        <a:bodyPr/>
        <a:lstStyle/>
        <a:p>
          <a:endParaRPr lang="en-US"/>
        </a:p>
      </dgm:t>
    </dgm:pt>
    <dgm:pt modelId="{12998B6A-440D-4E90-98E1-9C392D4BDFCE}" type="pres">
      <dgm:prSet presAssocID="{E382C085-4736-4676-8219-314EA7ECCD4A}" presName="composite" presStyleCnt="0"/>
      <dgm:spPr/>
    </dgm:pt>
    <dgm:pt modelId="{5839FF37-B7EA-4FE1-A556-DF203A04E485}" type="pres">
      <dgm:prSet presAssocID="{E382C085-4736-4676-8219-314EA7ECCD4A}" presName="parTx" presStyleLbl="alignNode1" presStyleIdx="0" presStyleCnt="2">
        <dgm:presLayoutVars>
          <dgm:chMax val="0"/>
          <dgm:chPref val="0"/>
          <dgm:bulletEnabled val="1"/>
        </dgm:presLayoutVars>
      </dgm:prSet>
      <dgm:spPr/>
      <dgm:t>
        <a:bodyPr/>
        <a:lstStyle/>
        <a:p>
          <a:endParaRPr lang="en-US"/>
        </a:p>
      </dgm:t>
    </dgm:pt>
    <dgm:pt modelId="{4E80A21A-4813-4AE7-A6E7-843C9BB0F85C}" type="pres">
      <dgm:prSet presAssocID="{E382C085-4736-4676-8219-314EA7ECCD4A}" presName="desTx" presStyleLbl="alignAccFollowNode1" presStyleIdx="0" presStyleCnt="2">
        <dgm:presLayoutVars>
          <dgm:bulletEnabled val="1"/>
        </dgm:presLayoutVars>
      </dgm:prSet>
      <dgm:spPr/>
      <dgm:t>
        <a:bodyPr/>
        <a:lstStyle/>
        <a:p>
          <a:endParaRPr lang="en-US"/>
        </a:p>
      </dgm:t>
    </dgm:pt>
    <dgm:pt modelId="{131F8F17-D0FD-434D-8C33-08CE3167F2C8}" type="pres">
      <dgm:prSet presAssocID="{08F9E972-DB98-435A-B63A-8AE3CD45ADC9}" presName="space" presStyleCnt="0"/>
      <dgm:spPr/>
    </dgm:pt>
    <dgm:pt modelId="{C57F3C87-30D3-478D-9C5F-1436094C7F3B}" type="pres">
      <dgm:prSet presAssocID="{D5EC9D1A-3879-4EE4-A84F-75552239B63C}" presName="composite" presStyleCnt="0"/>
      <dgm:spPr/>
    </dgm:pt>
    <dgm:pt modelId="{A022FF2C-4A9E-49D2-AEF5-A8295D9DE9A9}" type="pres">
      <dgm:prSet presAssocID="{D5EC9D1A-3879-4EE4-A84F-75552239B63C}" presName="parTx" presStyleLbl="alignNode1" presStyleIdx="1" presStyleCnt="2">
        <dgm:presLayoutVars>
          <dgm:chMax val="0"/>
          <dgm:chPref val="0"/>
          <dgm:bulletEnabled val="1"/>
        </dgm:presLayoutVars>
      </dgm:prSet>
      <dgm:spPr/>
      <dgm:t>
        <a:bodyPr/>
        <a:lstStyle/>
        <a:p>
          <a:endParaRPr lang="en-US"/>
        </a:p>
      </dgm:t>
    </dgm:pt>
    <dgm:pt modelId="{BEA9BFB4-47DB-471E-AAB2-BCFF9B3E0D03}" type="pres">
      <dgm:prSet presAssocID="{D5EC9D1A-3879-4EE4-A84F-75552239B63C}" presName="desTx" presStyleLbl="alignAccFollowNode1" presStyleIdx="1" presStyleCnt="2">
        <dgm:presLayoutVars>
          <dgm:bulletEnabled val="1"/>
        </dgm:presLayoutVars>
      </dgm:prSet>
      <dgm:spPr/>
      <dgm:t>
        <a:bodyPr/>
        <a:lstStyle/>
        <a:p>
          <a:endParaRPr lang="en-US"/>
        </a:p>
      </dgm:t>
    </dgm:pt>
  </dgm:ptLst>
  <dgm:cxnLst>
    <dgm:cxn modelId="{A1FFF7F6-8D95-4512-B240-154E1278BDBF}" type="presOf" srcId="{4F748384-518C-498C-8CFF-F1C620BCF1BA}" destId="{BEA9BFB4-47DB-471E-AAB2-BCFF9B3E0D03}" srcOrd="0" destOrd="1" presId="urn:microsoft.com/office/officeart/2005/8/layout/hList1"/>
    <dgm:cxn modelId="{49A02798-0FDA-4B39-8ED5-8CBD1FA856F4}" type="presOf" srcId="{47646DEC-D7D3-40C7-9F9C-57DF22671EC3}" destId="{4E80A21A-4813-4AE7-A6E7-843C9BB0F85C}" srcOrd="0" destOrd="3" presId="urn:microsoft.com/office/officeart/2005/8/layout/hList1"/>
    <dgm:cxn modelId="{53220315-CE4B-4705-9CB7-1DA496159D25}" srcId="{D5EC9D1A-3879-4EE4-A84F-75552239B63C}" destId="{28453485-8E24-444C-B154-2008E539ED1C}" srcOrd="6" destOrd="0" parTransId="{F27C2DB6-054F-4CE6-9D6A-198979C58BAF}" sibTransId="{97A2B083-6D7B-4F1F-9423-2EF77652A8D6}"/>
    <dgm:cxn modelId="{8C4DF769-C1EB-4A05-B7E8-3FCE10D7B87D}" type="presOf" srcId="{E382C085-4736-4676-8219-314EA7ECCD4A}" destId="{5839FF37-B7EA-4FE1-A556-DF203A04E485}" srcOrd="0" destOrd="0" presId="urn:microsoft.com/office/officeart/2005/8/layout/hList1"/>
    <dgm:cxn modelId="{7B4810AF-BBEE-4282-9F10-961BB2DA17E5}" srcId="{E382C085-4736-4676-8219-314EA7ECCD4A}" destId="{FBC52932-6FBD-4761-85B9-977A45985FEA}" srcOrd="1" destOrd="0" parTransId="{BF174592-F00C-4066-ACD7-DDEA88F5322E}" sibTransId="{C74C3648-6633-4006-A541-18A9D1DFE6F5}"/>
    <dgm:cxn modelId="{F8060AB4-AF6D-4AF4-9EAE-399DC7CD625D}" type="presOf" srcId="{FBC52932-6FBD-4761-85B9-977A45985FEA}" destId="{4E80A21A-4813-4AE7-A6E7-843C9BB0F85C}" srcOrd="0" destOrd="1" presId="urn:microsoft.com/office/officeart/2005/8/layout/hList1"/>
    <dgm:cxn modelId="{298DDA7A-6D61-4186-A3FD-BE216C6AA1B4}" type="presOf" srcId="{28453485-8E24-444C-B154-2008E539ED1C}" destId="{BEA9BFB4-47DB-471E-AAB2-BCFF9B3E0D03}" srcOrd="0" destOrd="6" presId="urn:microsoft.com/office/officeart/2005/8/layout/hList1"/>
    <dgm:cxn modelId="{6621CEF6-B5B0-43D7-B701-932BE40BAED2}" srcId="{E382C085-4736-4676-8219-314EA7ECCD4A}" destId="{47646DEC-D7D3-40C7-9F9C-57DF22671EC3}" srcOrd="3" destOrd="0" parTransId="{91C331CF-07D6-443C-A904-9EEA42E045F3}" sibTransId="{95A7A695-C046-43CA-9885-83D82C254823}"/>
    <dgm:cxn modelId="{B0E9B1C4-4FBD-42BF-8975-50BDB2EE8BE9}" srcId="{D5EC9D1A-3879-4EE4-A84F-75552239B63C}" destId="{BC540C92-7E72-4E40-985B-117C7E6954AB}" srcOrd="4" destOrd="0" parTransId="{1106A641-EB9B-4713-BF96-FE918503B759}" sibTransId="{BAA3115F-FD9D-4012-B2D4-AEC619085238}"/>
    <dgm:cxn modelId="{30683C0D-1E18-45B8-AEDF-7A9744C3468C}" type="presOf" srcId="{46BA74A5-6DAC-48E1-A05D-6A7B478A0146}" destId="{4E80A21A-4813-4AE7-A6E7-843C9BB0F85C}" srcOrd="0" destOrd="0" presId="urn:microsoft.com/office/officeart/2005/8/layout/hList1"/>
    <dgm:cxn modelId="{C06DF994-D17A-4E61-813E-2BF57AB162D0}" type="presOf" srcId="{D5EC9D1A-3879-4EE4-A84F-75552239B63C}" destId="{A022FF2C-4A9E-49D2-AEF5-A8295D9DE9A9}" srcOrd="0" destOrd="0" presId="urn:microsoft.com/office/officeart/2005/8/layout/hList1"/>
    <dgm:cxn modelId="{505D97C5-BE40-4EF8-AECE-223DB696DAF6}" srcId="{E382C085-4736-4676-8219-314EA7ECCD4A}" destId="{46BA74A5-6DAC-48E1-A05D-6A7B478A0146}" srcOrd="0" destOrd="0" parTransId="{E9380CC8-E1B7-40AD-B42A-5F7879CFA99B}" sibTransId="{A8B1D73A-8EEB-4C05-8807-0F3EEF8B2D5E}"/>
    <dgm:cxn modelId="{B844FF5A-C3A7-4B16-A9E1-8A29102F3F5A}" srcId="{D5EC9D1A-3879-4EE4-A84F-75552239B63C}" destId="{C0A6A4D6-E0C4-4E7C-90D3-AFFA54F80864}" srcOrd="3" destOrd="0" parTransId="{FF8A19D8-3F12-433D-877B-610878B665F3}" sibTransId="{8B3C20FE-31A3-43A8-AC9C-E2CF8EB78A34}"/>
    <dgm:cxn modelId="{53900C02-A81B-4E4C-9A7A-61FDF1D8A993}" srcId="{E382C085-4736-4676-8219-314EA7ECCD4A}" destId="{65CA351C-EEE8-482D-B4C6-25CCEE2DC89E}" srcOrd="2" destOrd="0" parTransId="{3F2965DE-0827-4AFB-AA92-013AF132D7EA}" sibTransId="{8AD23907-15AC-44CE-B255-C57D0B6F05D7}"/>
    <dgm:cxn modelId="{E5CA3042-5799-4D71-84D4-30748B218825}" type="presOf" srcId="{2E0B681B-5C5D-4D89-AC00-E5B42EBB74BB}" destId="{4E80A21A-4813-4AE7-A6E7-843C9BB0F85C}" srcOrd="0" destOrd="4" presId="urn:microsoft.com/office/officeart/2005/8/layout/hList1"/>
    <dgm:cxn modelId="{8084D4FD-39A0-4C32-A840-1AE7C871D565}" type="presOf" srcId="{78DE429F-7C95-4AA4-B441-8C6F92DEFF1D}" destId="{BEA9BFB4-47DB-471E-AAB2-BCFF9B3E0D03}" srcOrd="0" destOrd="0" presId="urn:microsoft.com/office/officeart/2005/8/layout/hList1"/>
    <dgm:cxn modelId="{43CE4353-F3C0-4928-A488-6DF07AE7C5D6}" type="presOf" srcId="{BC540C92-7E72-4E40-985B-117C7E6954AB}" destId="{BEA9BFB4-47DB-471E-AAB2-BCFF9B3E0D03}" srcOrd="0" destOrd="4" presId="urn:microsoft.com/office/officeart/2005/8/layout/hList1"/>
    <dgm:cxn modelId="{72EDB381-6B92-4999-92BD-A9A2D65A257D}" srcId="{D5EC9D1A-3879-4EE4-A84F-75552239B63C}" destId="{12628F71-D5A2-41C9-8A9A-78DF3F85A2E7}" srcOrd="5" destOrd="0" parTransId="{0F221D0A-DDFC-4C50-BE3C-1EEFC1510D40}" sibTransId="{5E9D19A0-2392-4930-B5FC-BB8C2F1B54FC}"/>
    <dgm:cxn modelId="{8A55094A-6D61-4011-96C2-C1DCD4002D0C}" type="presOf" srcId="{65CA351C-EEE8-482D-B4C6-25CCEE2DC89E}" destId="{4E80A21A-4813-4AE7-A6E7-843C9BB0F85C}" srcOrd="0" destOrd="2" presId="urn:microsoft.com/office/officeart/2005/8/layout/hList1"/>
    <dgm:cxn modelId="{F3F441DB-2D78-4D63-91E2-D88EC6780FC7}" srcId="{D5EC9D1A-3879-4EE4-A84F-75552239B63C}" destId="{4F748384-518C-498C-8CFF-F1C620BCF1BA}" srcOrd="1" destOrd="0" parTransId="{176A48F6-1050-42B1-93CC-E8C1CF7A830E}" sibTransId="{EC2F3D03-0164-4216-A23A-FFD8B2388CE3}"/>
    <dgm:cxn modelId="{0B8752D4-1EB7-4269-A9BE-B689880EDD3A}" srcId="{E382C085-4736-4676-8219-314EA7ECCD4A}" destId="{2E0B681B-5C5D-4D89-AC00-E5B42EBB74BB}" srcOrd="4" destOrd="0" parTransId="{FE36A96B-EACE-4E23-9FD6-42E88F414D39}" sibTransId="{AEDAB921-1656-4D9D-8E54-4923F57B726E}"/>
    <dgm:cxn modelId="{CD8C9069-4081-47F2-B853-105A5D88C370}" type="presOf" srcId="{FC0CB9E1-6639-4CDA-98BA-B122F6FF9382}" destId="{BEA9BFB4-47DB-471E-AAB2-BCFF9B3E0D03}" srcOrd="0" destOrd="2" presId="urn:microsoft.com/office/officeart/2005/8/layout/hList1"/>
    <dgm:cxn modelId="{8D3BC167-E192-40D2-9FF6-68C90E8022E5}" type="presOf" srcId="{12628F71-D5A2-41C9-8A9A-78DF3F85A2E7}" destId="{BEA9BFB4-47DB-471E-AAB2-BCFF9B3E0D03}" srcOrd="0" destOrd="5" presId="urn:microsoft.com/office/officeart/2005/8/layout/hList1"/>
    <dgm:cxn modelId="{68B84A3B-E5AA-47BE-AE3B-B74AE10D5432}" srcId="{D5EC9D1A-3879-4EE4-A84F-75552239B63C}" destId="{FC0CB9E1-6639-4CDA-98BA-B122F6FF9382}" srcOrd="2" destOrd="0" parTransId="{951A67DD-D970-4E94-9C6C-79B0108E3246}" sibTransId="{6B29766F-D8F8-48A5-9EBB-7C8E93B41268}"/>
    <dgm:cxn modelId="{167B8CFC-9E8D-4159-9761-A6D3D44C81F2}" srcId="{D22C6BF2-9164-4249-9864-F245C46EED2E}" destId="{E382C085-4736-4676-8219-314EA7ECCD4A}" srcOrd="0" destOrd="0" parTransId="{B16EDD1E-5CD5-4742-A5B9-89D9E66F10BF}" sibTransId="{08F9E972-DB98-435A-B63A-8AE3CD45ADC9}"/>
    <dgm:cxn modelId="{24316B23-084F-4B51-985D-E80C9CAC2D12}" type="presOf" srcId="{D22C6BF2-9164-4249-9864-F245C46EED2E}" destId="{5918D3F9-59E3-42E0-9A47-E00077BF2780}" srcOrd="0" destOrd="0" presId="urn:microsoft.com/office/officeart/2005/8/layout/hList1"/>
    <dgm:cxn modelId="{8FFD5C5E-BF0B-4283-8F29-4A05EF9D91FF}" srcId="{D22C6BF2-9164-4249-9864-F245C46EED2E}" destId="{D5EC9D1A-3879-4EE4-A84F-75552239B63C}" srcOrd="1" destOrd="0" parTransId="{21F34658-BA06-48E2-A3CE-4F9334C62760}" sibTransId="{71D315CD-BCEB-4947-807D-C8E685CE331A}"/>
    <dgm:cxn modelId="{50C63DB4-76D7-4EC6-B1E7-3542A9C5E85D}" type="presOf" srcId="{C0A6A4D6-E0C4-4E7C-90D3-AFFA54F80864}" destId="{BEA9BFB4-47DB-471E-AAB2-BCFF9B3E0D03}" srcOrd="0" destOrd="3" presId="urn:microsoft.com/office/officeart/2005/8/layout/hList1"/>
    <dgm:cxn modelId="{107BAB94-E1C3-48F0-9954-8FF478286AB1}" srcId="{D5EC9D1A-3879-4EE4-A84F-75552239B63C}" destId="{78DE429F-7C95-4AA4-B441-8C6F92DEFF1D}" srcOrd="0" destOrd="0" parTransId="{61295484-9D1B-479A-827C-91A11C8A3CEE}" sibTransId="{65201EBF-FD7D-44D4-B8E9-9DD0A09DDACF}"/>
    <dgm:cxn modelId="{1D16B54C-0699-48D5-A2DD-4E08533194A9}" type="presParOf" srcId="{5918D3F9-59E3-42E0-9A47-E00077BF2780}" destId="{12998B6A-440D-4E90-98E1-9C392D4BDFCE}" srcOrd="0" destOrd="0" presId="urn:microsoft.com/office/officeart/2005/8/layout/hList1"/>
    <dgm:cxn modelId="{C2055ED0-22C4-45E6-BDAC-DB5C6D1870A7}" type="presParOf" srcId="{12998B6A-440D-4E90-98E1-9C392D4BDFCE}" destId="{5839FF37-B7EA-4FE1-A556-DF203A04E485}" srcOrd="0" destOrd="0" presId="urn:microsoft.com/office/officeart/2005/8/layout/hList1"/>
    <dgm:cxn modelId="{9DB568D6-BC20-4539-B519-2CD76A0EBC72}" type="presParOf" srcId="{12998B6A-440D-4E90-98E1-9C392D4BDFCE}" destId="{4E80A21A-4813-4AE7-A6E7-843C9BB0F85C}" srcOrd="1" destOrd="0" presId="urn:microsoft.com/office/officeart/2005/8/layout/hList1"/>
    <dgm:cxn modelId="{A47A2CA0-D91B-436B-AB90-3BA86B51B201}" type="presParOf" srcId="{5918D3F9-59E3-42E0-9A47-E00077BF2780}" destId="{131F8F17-D0FD-434D-8C33-08CE3167F2C8}" srcOrd="1" destOrd="0" presId="urn:microsoft.com/office/officeart/2005/8/layout/hList1"/>
    <dgm:cxn modelId="{F46B8D65-ABE0-451E-B3EE-5E339FE1B40C}" type="presParOf" srcId="{5918D3F9-59E3-42E0-9A47-E00077BF2780}" destId="{C57F3C87-30D3-478D-9C5F-1436094C7F3B}" srcOrd="2" destOrd="0" presId="urn:microsoft.com/office/officeart/2005/8/layout/hList1"/>
    <dgm:cxn modelId="{C842AD9E-5003-4804-B822-397E0D486B0C}" type="presParOf" srcId="{C57F3C87-30D3-478D-9C5F-1436094C7F3B}" destId="{A022FF2C-4A9E-49D2-AEF5-A8295D9DE9A9}" srcOrd="0" destOrd="0" presId="urn:microsoft.com/office/officeart/2005/8/layout/hList1"/>
    <dgm:cxn modelId="{7D6E4633-4C4C-4AF3-A267-CEF8F5BFD6CC}" type="presParOf" srcId="{C57F3C87-30D3-478D-9C5F-1436094C7F3B}" destId="{BEA9BFB4-47DB-471E-AAB2-BCFF9B3E0D0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25FC69-BD57-4E82-964A-DC686C44910F}" type="doc">
      <dgm:prSet loTypeId="urn:microsoft.com/office/officeart/2005/8/layout/hProcess9" loCatId="process" qsTypeId="urn:microsoft.com/office/officeart/2005/8/quickstyle/simple1" qsCatId="simple" csTypeId="urn:microsoft.com/office/officeart/2005/8/colors/colorful1" csCatId="colorful" phldr="1"/>
      <dgm:spPr/>
    </dgm:pt>
    <dgm:pt modelId="{1B49F820-8AFF-407F-8D1D-45E0C4A5B8ED}">
      <dgm:prSet phldrT="[Text]"/>
      <dgm:spPr/>
      <dgm:t>
        <a:bodyPr/>
        <a:lstStyle/>
        <a:p>
          <a:r>
            <a:rPr lang="en-US" dirty="0" smtClean="0"/>
            <a:t>Figure out which colleges are the “right fit” and make reach/target/safety list.</a:t>
          </a:r>
          <a:endParaRPr lang="en-US" dirty="0"/>
        </a:p>
      </dgm:t>
    </dgm:pt>
    <dgm:pt modelId="{80518E8A-E44B-4C2A-B489-8F813890A9C2}" type="parTrans" cxnId="{79DF67FF-464E-421B-94D1-B6C1FB059F76}">
      <dgm:prSet/>
      <dgm:spPr/>
      <dgm:t>
        <a:bodyPr/>
        <a:lstStyle/>
        <a:p>
          <a:endParaRPr lang="en-US"/>
        </a:p>
      </dgm:t>
    </dgm:pt>
    <dgm:pt modelId="{212E42AD-7D53-4193-AE0F-F95E578304C7}" type="sibTrans" cxnId="{79DF67FF-464E-421B-94D1-B6C1FB059F76}">
      <dgm:prSet/>
      <dgm:spPr/>
      <dgm:t>
        <a:bodyPr/>
        <a:lstStyle/>
        <a:p>
          <a:endParaRPr lang="en-US"/>
        </a:p>
      </dgm:t>
    </dgm:pt>
    <dgm:pt modelId="{1126A9A1-77A0-49B9-BF41-DB52A439BA74}">
      <dgm:prSet/>
      <dgm:spPr/>
      <dgm:t>
        <a:bodyPr/>
        <a:lstStyle/>
        <a:p>
          <a:r>
            <a:rPr lang="en-US" smtClean="0"/>
            <a:t>Identify references for letters of recommendation.</a:t>
          </a:r>
          <a:endParaRPr lang="en-US" dirty="0"/>
        </a:p>
      </dgm:t>
    </dgm:pt>
    <dgm:pt modelId="{3154F43B-4E0E-4F9C-8268-AA0A1F222799}" type="parTrans" cxnId="{2350E54C-4E1C-4786-85FF-B12361979154}">
      <dgm:prSet/>
      <dgm:spPr/>
      <dgm:t>
        <a:bodyPr/>
        <a:lstStyle/>
        <a:p>
          <a:endParaRPr lang="en-US"/>
        </a:p>
      </dgm:t>
    </dgm:pt>
    <dgm:pt modelId="{3FC6C62F-4EC9-4D41-B578-3F34B0A6F4C8}" type="sibTrans" cxnId="{2350E54C-4E1C-4786-85FF-B12361979154}">
      <dgm:prSet/>
      <dgm:spPr/>
      <dgm:t>
        <a:bodyPr/>
        <a:lstStyle/>
        <a:p>
          <a:endParaRPr lang="en-US"/>
        </a:p>
      </dgm:t>
    </dgm:pt>
    <dgm:pt modelId="{7DA6A386-BAE5-4D89-BDED-FF4F7B2611D9}">
      <dgm:prSet/>
      <dgm:spPr/>
      <dgm:t>
        <a:bodyPr/>
        <a:lstStyle/>
        <a:p>
          <a:r>
            <a:rPr lang="en-US" dirty="0" smtClean="0"/>
            <a:t>Create a calendar of application and financial aid deadlines.</a:t>
          </a:r>
          <a:endParaRPr lang="en-US" dirty="0"/>
        </a:p>
      </dgm:t>
    </dgm:pt>
    <dgm:pt modelId="{5D63C8E1-03B6-47EA-BCF5-DF0831E428E5}" type="parTrans" cxnId="{D2D9CBE2-D8ED-407D-9BEF-148CAA85D03B}">
      <dgm:prSet/>
      <dgm:spPr/>
      <dgm:t>
        <a:bodyPr/>
        <a:lstStyle/>
        <a:p>
          <a:endParaRPr lang="en-US"/>
        </a:p>
      </dgm:t>
    </dgm:pt>
    <dgm:pt modelId="{B291FB8B-785E-404A-8AF2-06AF665EC4AD}" type="sibTrans" cxnId="{D2D9CBE2-D8ED-407D-9BEF-148CAA85D03B}">
      <dgm:prSet/>
      <dgm:spPr/>
      <dgm:t>
        <a:bodyPr/>
        <a:lstStyle/>
        <a:p>
          <a:endParaRPr lang="en-US"/>
        </a:p>
      </dgm:t>
    </dgm:pt>
    <dgm:pt modelId="{4B00876B-19A6-4479-BDA2-DA1D1D7F0FDD}">
      <dgm:prSet/>
      <dgm:spPr/>
      <dgm:t>
        <a:bodyPr/>
        <a:lstStyle/>
        <a:p>
          <a:r>
            <a:rPr lang="en-US" dirty="0" smtClean="0"/>
            <a:t>Begin scholarship searches.</a:t>
          </a:r>
          <a:endParaRPr lang="en-US" dirty="0"/>
        </a:p>
      </dgm:t>
    </dgm:pt>
    <dgm:pt modelId="{3AE86594-F73E-4273-92B7-A7BF37543E65}" type="parTrans" cxnId="{9D6C3370-AD1F-4E2A-99E3-9B85803ACADB}">
      <dgm:prSet/>
      <dgm:spPr/>
      <dgm:t>
        <a:bodyPr/>
        <a:lstStyle/>
        <a:p>
          <a:endParaRPr lang="en-US"/>
        </a:p>
      </dgm:t>
    </dgm:pt>
    <dgm:pt modelId="{9DF003AA-DBAC-4667-9442-BDEA58727768}" type="sibTrans" cxnId="{9D6C3370-AD1F-4E2A-99E3-9B85803ACADB}">
      <dgm:prSet/>
      <dgm:spPr/>
      <dgm:t>
        <a:bodyPr/>
        <a:lstStyle/>
        <a:p>
          <a:endParaRPr lang="en-US"/>
        </a:p>
      </dgm:t>
    </dgm:pt>
    <dgm:pt modelId="{CB25C750-0E1A-48B9-A085-59CC4A951ACF}" type="pres">
      <dgm:prSet presAssocID="{CE25FC69-BD57-4E82-964A-DC686C44910F}" presName="CompostProcess" presStyleCnt="0">
        <dgm:presLayoutVars>
          <dgm:dir/>
          <dgm:resizeHandles val="exact"/>
        </dgm:presLayoutVars>
      </dgm:prSet>
      <dgm:spPr/>
    </dgm:pt>
    <dgm:pt modelId="{0DB2A0DF-3B83-4CCA-BCDF-6403132651AD}" type="pres">
      <dgm:prSet presAssocID="{CE25FC69-BD57-4E82-964A-DC686C44910F}" presName="arrow" presStyleLbl="bgShp" presStyleIdx="0" presStyleCnt="1"/>
      <dgm:spPr/>
    </dgm:pt>
    <dgm:pt modelId="{448A8613-2361-4A6A-839C-38E6A2BF6DB6}" type="pres">
      <dgm:prSet presAssocID="{CE25FC69-BD57-4E82-964A-DC686C44910F}" presName="linearProcess" presStyleCnt="0"/>
      <dgm:spPr/>
    </dgm:pt>
    <dgm:pt modelId="{31129F09-DB08-454A-83DE-87B572A92146}" type="pres">
      <dgm:prSet presAssocID="{1B49F820-8AFF-407F-8D1D-45E0C4A5B8ED}" presName="textNode" presStyleLbl="node1" presStyleIdx="0" presStyleCnt="4">
        <dgm:presLayoutVars>
          <dgm:bulletEnabled val="1"/>
        </dgm:presLayoutVars>
      </dgm:prSet>
      <dgm:spPr/>
      <dgm:t>
        <a:bodyPr/>
        <a:lstStyle/>
        <a:p>
          <a:endParaRPr lang="en-US"/>
        </a:p>
      </dgm:t>
    </dgm:pt>
    <dgm:pt modelId="{E9AEC93E-2D19-4F74-AF7B-843C8DB26E6F}" type="pres">
      <dgm:prSet presAssocID="{212E42AD-7D53-4193-AE0F-F95E578304C7}" presName="sibTrans" presStyleCnt="0"/>
      <dgm:spPr/>
    </dgm:pt>
    <dgm:pt modelId="{40B662F9-8E8C-4E0B-8BEE-54DB4B653D72}" type="pres">
      <dgm:prSet presAssocID="{1126A9A1-77A0-49B9-BF41-DB52A439BA74}" presName="textNode" presStyleLbl="node1" presStyleIdx="1" presStyleCnt="4">
        <dgm:presLayoutVars>
          <dgm:bulletEnabled val="1"/>
        </dgm:presLayoutVars>
      </dgm:prSet>
      <dgm:spPr/>
      <dgm:t>
        <a:bodyPr/>
        <a:lstStyle/>
        <a:p>
          <a:endParaRPr lang="en-US"/>
        </a:p>
      </dgm:t>
    </dgm:pt>
    <dgm:pt modelId="{D2C8225B-005C-47A0-8677-E2102CB8FAFF}" type="pres">
      <dgm:prSet presAssocID="{3FC6C62F-4EC9-4D41-B578-3F34B0A6F4C8}" presName="sibTrans" presStyleCnt="0"/>
      <dgm:spPr/>
    </dgm:pt>
    <dgm:pt modelId="{1B2F0AA6-1155-4125-95F9-4D92E6181994}" type="pres">
      <dgm:prSet presAssocID="{7DA6A386-BAE5-4D89-BDED-FF4F7B2611D9}" presName="textNode" presStyleLbl="node1" presStyleIdx="2" presStyleCnt="4">
        <dgm:presLayoutVars>
          <dgm:bulletEnabled val="1"/>
        </dgm:presLayoutVars>
      </dgm:prSet>
      <dgm:spPr/>
      <dgm:t>
        <a:bodyPr/>
        <a:lstStyle/>
        <a:p>
          <a:endParaRPr lang="en-US"/>
        </a:p>
      </dgm:t>
    </dgm:pt>
    <dgm:pt modelId="{F8B9AF10-0496-4499-A81C-82057657C099}" type="pres">
      <dgm:prSet presAssocID="{B291FB8B-785E-404A-8AF2-06AF665EC4AD}" presName="sibTrans" presStyleCnt="0"/>
      <dgm:spPr/>
    </dgm:pt>
    <dgm:pt modelId="{2762276D-1C98-4800-B919-385A78DF7472}" type="pres">
      <dgm:prSet presAssocID="{4B00876B-19A6-4479-BDA2-DA1D1D7F0FDD}" presName="textNode" presStyleLbl="node1" presStyleIdx="3" presStyleCnt="4">
        <dgm:presLayoutVars>
          <dgm:bulletEnabled val="1"/>
        </dgm:presLayoutVars>
      </dgm:prSet>
      <dgm:spPr/>
      <dgm:t>
        <a:bodyPr/>
        <a:lstStyle/>
        <a:p>
          <a:endParaRPr lang="en-US"/>
        </a:p>
      </dgm:t>
    </dgm:pt>
  </dgm:ptLst>
  <dgm:cxnLst>
    <dgm:cxn modelId="{BDB644BE-3292-4039-BF05-D17E7E99F05F}" type="presOf" srcId="{4B00876B-19A6-4479-BDA2-DA1D1D7F0FDD}" destId="{2762276D-1C98-4800-B919-385A78DF7472}" srcOrd="0" destOrd="0" presId="urn:microsoft.com/office/officeart/2005/8/layout/hProcess9"/>
    <dgm:cxn modelId="{2350E54C-4E1C-4786-85FF-B12361979154}" srcId="{CE25FC69-BD57-4E82-964A-DC686C44910F}" destId="{1126A9A1-77A0-49B9-BF41-DB52A439BA74}" srcOrd="1" destOrd="0" parTransId="{3154F43B-4E0E-4F9C-8268-AA0A1F222799}" sibTransId="{3FC6C62F-4EC9-4D41-B578-3F34B0A6F4C8}"/>
    <dgm:cxn modelId="{9D6C3370-AD1F-4E2A-99E3-9B85803ACADB}" srcId="{CE25FC69-BD57-4E82-964A-DC686C44910F}" destId="{4B00876B-19A6-4479-BDA2-DA1D1D7F0FDD}" srcOrd="3" destOrd="0" parTransId="{3AE86594-F73E-4273-92B7-A7BF37543E65}" sibTransId="{9DF003AA-DBAC-4667-9442-BDEA58727768}"/>
    <dgm:cxn modelId="{535354FE-1A5F-4C3A-B363-36321E7F6772}" type="presOf" srcId="{CE25FC69-BD57-4E82-964A-DC686C44910F}" destId="{CB25C750-0E1A-48B9-A085-59CC4A951ACF}" srcOrd="0" destOrd="0" presId="urn:microsoft.com/office/officeart/2005/8/layout/hProcess9"/>
    <dgm:cxn modelId="{FF8EF01E-508F-4B95-AC5D-7FB66CA39696}" type="presOf" srcId="{1126A9A1-77A0-49B9-BF41-DB52A439BA74}" destId="{40B662F9-8E8C-4E0B-8BEE-54DB4B653D72}" srcOrd="0" destOrd="0" presId="urn:microsoft.com/office/officeart/2005/8/layout/hProcess9"/>
    <dgm:cxn modelId="{79DF67FF-464E-421B-94D1-B6C1FB059F76}" srcId="{CE25FC69-BD57-4E82-964A-DC686C44910F}" destId="{1B49F820-8AFF-407F-8D1D-45E0C4A5B8ED}" srcOrd="0" destOrd="0" parTransId="{80518E8A-E44B-4C2A-B489-8F813890A9C2}" sibTransId="{212E42AD-7D53-4193-AE0F-F95E578304C7}"/>
    <dgm:cxn modelId="{F43B79D5-AF04-4474-B51C-F9882A3A7E1D}" type="presOf" srcId="{1B49F820-8AFF-407F-8D1D-45E0C4A5B8ED}" destId="{31129F09-DB08-454A-83DE-87B572A92146}" srcOrd="0" destOrd="0" presId="urn:microsoft.com/office/officeart/2005/8/layout/hProcess9"/>
    <dgm:cxn modelId="{69505496-5BA8-47BC-921C-45E841192EB3}" type="presOf" srcId="{7DA6A386-BAE5-4D89-BDED-FF4F7B2611D9}" destId="{1B2F0AA6-1155-4125-95F9-4D92E6181994}" srcOrd="0" destOrd="0" presId="urn:microsoft.com/office/officeart/2005/8/layout/hProcess9"/>
    <dgm:cxn modelId="{D2D9CBE2-D8ED-407D-9BEF-148CAA85D03B}" srcId="{CE25FC69-BD57-4E82-964A-DC686C44910F}" destId="{7DA6A386-BAE5-4D89-BDED-FF4F7B2611D9}" srcOrd="2" destOrd="0" parTransId="{5D63C8E1-03B6-47EA-BCF5-DF0831E428E5}" sibTransId="{B291FB8B-785E-404A-8AF2-06AF665EC4AD}"/>
    <dgm:cxn modelId="{321E74B2-581F-4A43-A6CF-7C2357766D93}" type="presParOf" srcId="{CB25C750-0E1A-48B9-A085-59CC4A951ACF}" destId="{0DB2A0DF-3B83-4CCA-BCDF-6403132651AD}" srcOrd="0" destOrd="0" presId="urn:microsoft.com/office/officeart/2005/8/layout/hProcess9"/>
    <dgm:cxn modelId="{42BEEF42-A532-43A1-B61F-91E34CC2D58F}" type="presParOf" srcId="{CB25C750-0E1A-48B9-A085-59CC4A951ACF}" destId="{448A8613-2361-4A6A-839C-38E6A2BF6DB6}" srcOrd="1" destOrd="0" presId="urn:microsoft.com/office/officeart/2005/8/layout/hProcess9"/>
    <dgm:cxn modelId="{E5482549-919F-4A6C-97D8-698A7148E672}" type="presParOf" srcId="{448A8613-2361-4A6A-839C-38E6A2BF6DB6}" destId="{31129F09-DB08-454A-83DE-87B572A92146}" srcOrd="0" destOrd="0" presId="urn:microsoft.com/office/officeart/2005/8/layout/hProcess9"/>
    <dgm:cxn modelId="{97E30C07-2828-4C1E-9225-AC60E347678A}" type="presParOf" srcId="{448A8613-2361-4A6A-839C-38E6A2BF6DB6}" destId="{E9AEC93E-2D19-4F74-AF7B-843C8DB26E6F}" srcOrd="1" destOrd="0" presId="urn:microsoft.com/office/officeart/2005/8/layout/hProcess9"/>
    <dgm:cxn modelId="{D5427BC3-2D93-4B5A-97FC-3FB35AC6B2F8}" type="presParOf" srcId="{448A8613-2361-4A6A-839C-38E6A2BF6DB6}" destId="{40B662F9-8E8C-4E0B-8BEE-54DB4B653D72}" srcOrd="2" destOrd="0" presId="urn:microsoft.com/office/officeart/2005/8/layout/hProcess9"/>
    <dgm:cxn modelId="{9BFBA7F8-A423-4321-9FF6-CF334DDF4C7E}" type="presParOf" srcId="{448A8613-2361-4A6A-839C-38E6A2BF6DB6}" destId="{D2C8225B-005C-47A0-8677-E2102CB8FAFF}" srcOrd="3" destOrd="0" presId="urn:microsoft.com/office/officeart/2005/8/layout/hProcess9"/>
    <dgm:cxn modelId="{39F7CD59-D35D-45AF-9FFA-2839304CFB37}" type="presParOf" srcId="{448A8613-2361-4A6A-839C-38E6A2BF6DB6}" destId="{1B2F0AA6-1155-4125-95F9-4D92E6181994}" srcOrd="4" destOrd="0" presId="urn:microsoft.com/office/officeart/2005/8/layout/hProcess9"/>
    <dgm:cxn modelId="{681F2DD2-6BC1-43D9-853F-9D38AF9C5A0A}" type="presParOf" srcId="{448A8613-2361-4A6A-839C-38E6A2BF6DB6}" destId="{F8B9AF10-0496-4499-A81C-82057657C099}" srcOrd="5" destOrd="0" presId="urn:microsoft.com/office/officeart/2005/8/layout/hProcess9"/>
    <dgm:cxn modelId="{EA85F191-042F-49B1-9F91-713B7D2B9CAF}" type="presParOf" srcId="{448A8613-2361-4A6A-839C-38E6A2BF6DB6}" destId="{2762276D-1C98-4800-B919-385A78DF747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7367F2-DFC9-4F67-BFC2-E66EB3ABFF6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939C793-D425-465A-A95E-A95304A225E6}">
      <dgm:prSet/>
      <dgm:spPr/>
      <dgm:t>
        <a:bodyPr/>
        <a:lstStyle/>
        <a:p>
          <a:r>
            <a:rPr lang="en-US" smtClean="0"/>
            <a:t>Size</a:t>
          </a:r>
          <a:endParaRPr lang="en-US"/>
        </a:p>
      </dgm:t>
    </dgm:pt>
    <dgm:pt modelId="{D0A3E0ED-67A9-4B12-A781-E81A4E1BBC71}" type="parTrans" cxnId="{04246849-5CB2-40DF-BD67-D75E451B0037}">
      <dgm:prSet/>
      <dgm:spPr/>
      <dgm:t>
        <a:bodyPr/>
        <a:lstStyle/>
        <a:p>
          <a:endParaRPr lang="en-US"/>
        </a:p>
      </dgm:t>
    </dgm:pt>
    <dgm:pt modelId="{E18C81FF-2E29-4A7F-80CB-7E2A3CC37CF1}" type="sibTrans" cxnId="{04246849-5CB2-40DF-BD67-D75E451B0037}">
      <dgm:prSet/>
      <dgm:spPr/>
      <dgm:t>
        <a:bodyPr/>
        <a:lstStyle/>
        <a:p>
          <a:endParaRPr lang="en-US"/>
        </a:p>
      </dgm:t>
    </dgm:pt>
    <dgm:pt modelId="{406284A3-D901-4690-BC03-1B0CAC30B44B}">
      <dgm:prSet/>
      <dgm:spPr/>
      <dgm:t>
        <a:bodyPr/>
        <a:lstStyle/>
        <a:p>
          <a:r>
            <a:rPr lang="en-US" smtClean="0"/>
            <a:t>Location</a:t>
          </a:r>
          <a:endParaRPr lang="en-US"/>
        </a:p>
      </dgm:t>
    </dgm:pt>
    <dgm:pt modelId="{1AE55C1A-E067-4BBE-9243-084356D75806}" type="parTrans" cxnId="{0B22A18A-D278-4856-B123-99ABE7FFB594}">
      <dgm:prSet/>
      <dgm:spPr/>
      <dgm:t>
        <a:bodyPr/>
        <a:lstStyle/>
        <a:p>
          <a:endParaRPr lang="en-US"/>
        </a:p>
      </dgm:t>
    </dgm:pt>
    <dgm:pt modelId="{DF77BD3C-44B4-4685-99A5-F91082D38453}" type="sibTrans" cxnId="{0B22A18A-D278-4856-B123-99ABE7FFB594}">
      <dgm:prSet/>
      <dgm:spPr/>
      <dgm:t>
        <a:bodyPr/>
        <a:lstStyle/>
        <a:p>
          <a:endParaRPr lang="en-US"/>
        </a:p>
      </dgm:t>
    </dgm:pt>
    <dgm:pt modelId="{2D46967E-8EBB-4AD8-88FB-A9AE78F3B28C}">
      <dgm:prSet/>
      <dgm:spPr/>
      <dgm:t>
        <a:bodyPr/>
        <a:lstStyle/>
        <a:p>
          <a:r>
            <a:rPr lang="en-US" smtClean="0"/>
            <a:t>Type of College</a:t>
          </a:r>
          <a:endParaRPr lang="en-US"/>
        </a:p>
      </dgm:t>
    </dgm:pt>
    <dgm:pt modelId="{EE93AAAA-96F6-4E4C-AC21-B1415D7A4164}" type="parTrans" cxnId="{3996ACE2-9755-4D96-8F6E-A69CCD14DD03}">
      <dgm:prSet/>
      <dgm:spPr/>
      <dgm:t>
        <a:bodyPr/>
        <a:lstStyle/>
        <a:p>
          <a:endParaRPr lang="en-US"/>
        </a:p>
      </dgm:t>
    </dgm:pt>
    <dgm:pt modelId="{A58002E6-0F18-4753-B31B-8D07FB103F2A}" type="sibTrans" cxnId="{3996ACE2-9755-4D96-8F6E-A69CCD14DD03}">
      <dgm:prSet/>
      <dgm:spPr/>
      <dgm:t>
        <a:bodyPr/>
        <a:lstStyle/>
        <a:p>
          <a:endParaRPr lang="en-US"/>
        </a:p>
      </dgm:t>
    </dgm:pt>
    <dgm:pt modelId="{9C0183DA-25D8-431B-BEF1-224980D531E1}">
      <dgm:prSet/>
      <dgm:spPr/>
      <dgm:t>
        <a:bodyPr/>
        <a:lstStyle/>
        <a:p>
          <a:r>
            <a:rPr lang="en-US" smtClean="0"/>
            <a:t>Program of Study</a:t>
          </a:r>
          <a:endParaRPr lang="en-US"/>
        </a:p>
      </dgm:t>
    </dgm:pt>
    <dgm:pt modelId="{500C55B1-0D1E-49A7-971A-C91A87A26B2C}" type="parTrans" cxnId="{90167AEC-3F17-4B07-BFD9-B1CE9D2C71B2}">
      <dgm:prSet/>
      <dgm:spPr/>
      <dgm:t>
        <a:bodyPr/>
        <a:lstStyle/>
        <a:p>
          <a:endParaRPr lang="en-US"/>
        </a:p>
      </dgm:t>
    </dgm:pt>
    <dgm:pt modelId="{FD09764C-AC68-47E6-BB75-5E56815BD887}" type="sibTrans" cxnId="{90167AEC-3F17-4B07-BFD9-B1CE9D2C71B2}">
      <dgm:prSet/>
      <dgm:spPr/>
      <dgm:t>
        <a:bodyPr/>
        <a:lstStyle/>
        <a:p>
          <a:endParaRPr lang="en-US"/>
        </a:p>
      </dgm:t>
    </dgm:pt>
    <dgm:pt modelId="{763DE9A9-BD3F-4F19-9441-B2DDAD104464}">
      <dgm:prSet/>
      <dgm:spPr/>
      <dgm:t>
        <a:bodyPr/>
        <a:lstStyle/>
        <a:p>
          <a:r>
            <a:rPr lang="en-US" smtClean="0"/>
            <a:t>Student Services</a:t>
          </a:r>
          <a:endParaRPr lang="en-US"/>
        </a:p>
      </dgm:t>
    </dgm:pt>
    <dgm:pt modelId="{1A61620A-47CB-4EEE-A16D-0EB593EBFF26}" type="parTrans" cxnId="{3105C08D-CFA6-4AFC-9788-1A140DCE7264}">
      <dgm:prSet/>
      <dgm:spPr/>
      <dgm:t>
        <a:bodyPr/>
        <a:lstStyle/>
        <a:p>
          <a:endParaRPr lang="en-US"/>
        </a:p>
      </dgm:t>
    </dgm:pt>
    <dgm:pt modelId="{4D2CE71D-3EB5-4832-9593-75B52ACE87BD}" type="sibTrans" cxnId="{3105C08D-CFA6-4AFC-9788-1A140DCE7264}">
      <dgm:prSet/>
      <dgm:spPr/>
      <dgm:t>
        <a:bodyPr/>
        <a:lstStyle/>
        <a:p>
          <a:endParaRPr lang="en-US"/>
        </a:p>
      </dgm:t>
    </dgm:pt>
    <dgm:pt modelId="{86F8038E-53A7-4E20-AF0D-003ADEDF08D1}">
      <dgm:prSet/>
      <dgm:spPr/>
      <dgm:t>
        <a:bodyPr/>
        <a:lstStyle/>
        <a:p>
          <a:r>
            <a:rPr lang="en-US" smtClean="0"/>
            <a:t>Student Life</a:t>
          </a:r>
          <a:endParaRPr lang="en-US"/>
        </a:p>
      </dgm:t>
    </dgm:pt>
    <dgm:pt modelId="{699692D4-3E21-46B1-9D9D-18FAC70D1C0C}" type="parTrans" cxnId="{6A8717A7-AED5-48BB-ABBA-CE50483C55FD}">
      <dgm:prSet/>
      <dgm:spPr/>
      <dgm:t>
        <a:bodyPr/>
        <a:lstStyle/>
        <a:p>
          <a:endParaRPr lang="en-US"/>
        </a:p>
      </dgm:t>
    </dgm:pt>
    <dgm:pt modelId="{4590046E-1683-4B9B-BCC4-D2AA09A5DBB5}" type="sibTrans" cxnId="{6A8717A7-AED5-48BB-ABBA-CE50483C55FD}">
      <dgm:prSet/>
      <dgm:spPr/>
      <dgm:t>
        <a:bodyPr/>
        <a:lstStyle/>
        <a:p>
          <a:endParaRPr lang="en-US"/>
        </a:p>
      </dgm:t>
    </dgm:pt>
    <dgm:pt modelId="{ED008225-E2F1-41DA-805F-4F0A7AD9AE50}">
      <dgm:prSet/>
      <dgm:spPr/>
      <dgm:t>
        <a:bodyPr/>
        <a:lstStyle/>
        <a:p>
          <a:r>
            <a:rPr lang="en-US" smtClean="0"/>
            <a:t>Personal Values</a:t>
          </a:r>
          <a:endParaRPr lang="en-US"/>
        </a:p>
      </dgm:t>
    </dgm:pt>
    <dgm:pt modelId="{36A2DA8B-A3C6-4815-A4B1-EAC9B60C17C0}" type="parTrans" cxnId="{7E0054E7-646E-4329-A3C3-6BC55CF9ADE7}">
      <dgm:prSet/>
      <dgm:spPr/>
      <dgm:t>
        <a:bodyPr/>
        <a:lstStyle/>
        <a:p>
          <a:endParaRPr lang="en-US"/>
        </a:p>
      </dgm:t>
    </dgm:pt>
    <dgm:pt modelId="{42DA3120-787C-4E8C-990A-50C1421E4700}" type="sibTrans" cxnId="{7E0054E7-646E-4329-A3C3-6BC55CF9ADE7}">
      <dgm:prSet/>
      <dgm:spPr/>
      <dgm:t>
        <a:bodyPr/>
        <a:lstStyle/>
        <a:p>
          <a:endParaRPr lang="en-US"/>
        </a:p>
      </dgm:t>
    </dgm:pt>
    <dgm:pt modelId="{B60CF254-167A-41D7-8FC4-8FC691DB5B9A}" type="pres">
      <dgm:prSet presAssocID="{5F7367F2-DFC9-4F67-BFC2-E66EB3ABFF6C}" presName="cycle" presStyleCnt="0">
        <dgm:presLayoutVars>
          <dgm:dir/>
          <dgm:resizeHandles val="exact"/>
        </dgm:presLayoutVars>
      </dgm:prSet>
      <dgm:spPr/>
      <dgm:t>
        <a:bodyPr/>
        <a:lstStyle/>
        <a:p>
          <a:endParaRPr lang="en-US"/>
        </a:p>
      </dgm:t>
    </dgm:pt>
    <dgm:pt modelId="{10679336-4D4A-46E3-837B-85C97E7929CA}" type="pres">
      <dgm:prSet presAssocID="{A939C793-D425-465A-A95E-A95304A225E6}" presName="node" presStyleLbl="node1" presStyleIdx="0" presStyleCnt="7">
        <dgm:presLayoutVars>
          <dgm:bulletEnabled val="1"/>
        </dgm:presLayoutVars>
      </dgm:prSet>
      <dgm:spPr/>
      <dgm:t>
        <a:bodyPr/>
        <a:lstStyle/>
        <a:p>
          <a:endParaRPr lang="en-US"/>
        </a:p>
      </dgm:t>
    </dgm:pt>
    <dgm:pt modelId="{33DDC69E-D718-4D03-89B4-22BFB1456CDE}" type="pres">
      <dgm:prSet presAssocID="{A939C793-D425-465A-A95E-A95304A225E6}" presName="spNode" presStyleCnt="0"/>
      <dgm:spPr/>
    </dgm:pt>
    <dgm:pt modelId="{96F37499-E481-4F5F-BCF5-1D7B8D41310A}" type="pres">
      <dgm:prSet presAssocID="{E18C81FF-2E29-4A7F-80CB-7E2A3CC37CF1}" presName="sibTrans" presStyleLbl="sibTrans1D1" presStyleIdx="0" presStyleCnt="7"/>
      <dgm:spPr/>
      <dgm:t>
        <a:bodyPr/>
        <a:lstStyle/>
        <a:p>
          <a:endParaRPr lang="en-US"/>
        </a:p>
      </dgm:t>
    </dgm:pt>
    <dgm:pt modelId="{E7903360-B490-4485-A6D6-87A763E1D5DA}" type="pres">
      <dgm:prSet presAssocID="{406284A3-D901-4690-BC03-1B0CAC30B44B}" presName="node" presStyleLbl="node1" presStyleIdx="1" presStyleCnt="7">
        <dgm:presLayoutVars>
          <dgm:bulletEnabled val="1"/>
        </dgm:presLayoutVars>
      </dgm:prSet>
      <dgm:spPr/>
      <dgm:t>
        <a:bodyPr/>
        <a:lstStyle/>
        <a:p>
          <a:endParaRPr lang="en-US"/>
        </a:p>
      </dgm:t>
    </dgm:pt>
    <dgm:pt modelId="{AF0E9494-F08C-4413-8BC0-503CC1928B91}" type="pres">
      <dgm:prSet presAssocID="{406284A3-D901-4690-BC03-1B0CAC30B44B}" presName="spNode" presStyleCnt="0"/>
      <dgm:spPr/>
    </dgm:pt>
    <dgm:pt modelId="{0044E229-F78E-48B2-89C5-3148270C3EE8}" type="pres">
      <dgm:prSet presAssocID="{DF77BD3C-44B4-4685-99A5-F91082D38453}" presName="sibTrans" presStyleLbl="sibTrans1D1" presStyleIdx="1" presStyleCnt="7"/>
      <dgm:spPr/>
      <dgm:t>
        <a:bodyPr/>
        <a:lstStyle/>
        <a:p>
          <a:endParaRPr lang="en-US"/>
        </a:p>
      </dgm:t>
    </dgm:pt>
    <dgm:pt modelId="{5E0C8CAE-D4E7-46BE-B014-4459AB355AD5}" type="pres">
      <dgm:prSet presAssocID="{2D46967E-8EBB-4AD8-88FB-A9AE78F3B28C}" presName="node" presStyleLbl="node1" presStyleIdx="2" presStyleCnt="7">
        <dgm:presLayoutVars>
          <dgm:bulletEnabled val="1"/>
        </dgm:presLayoutVars>
      </dgm:prSet>
      <dgm:spPr/>
      <dgm:t>
        <a:bodyPr/>
        <a:lstStyle/>
        <a:p>
          <a:endParaRPr lang="en-US"/>
        </a:p>
      </dgm:t>
    </dgm:pt>
    <dgm:pt modelId="{29C3F166-191A-44C1-A9E5-EA1371386748}" type="pres">
      <dgm:prSet presAssocID="{2D46967E-8EBB-4AD8-88FB-A9AE78F3B28C}" presName="spNode" presStyleCnt="0"/>
      <dgm:spPr/>
    </dgm:pt>
    <dgm:pt modelId="{B1CE1EE5-96D9-4141-B9DF-CD1D67418BCA}" type="pres">
      <dgm:prSet presAssocID="{A58002E6-0F18-4753-B31B-8D07FB103F2A}" presName="sibTrans" presStyleLbl="sibTrans1D1" presStyleIdx="2" presStyleCnt="7"/>
      <dgm:spPr/>
      <dgm:t>
        <a:bodyPr/>
        <a:lstStyle/>
        <a:p>
          <a:endParaRPr lang="en-US"/>
        </a:p>
      </dgm:t>
    </dgm:pt>
    <dgm:pt modelId="{9EC43E27-8DBB-4782-AB2B-5C0A204BD7C9}" type="pres">
      <dgm:prSet presAssocID="{9C0183DA-25D8-431B-BEF1-224980D531E1}" presName="node" presStyleLbl="node1" presStyleIdx="3" presStyleCnt="7">
        <dgm:presLayoutVars>
          <dgm:bulletEnabled val="1"/>
        </dgm:presLayoutVars>
      </dgm:prSet>
      <dgm:spPr/>
      <dgm:t>
        <a:bodyPr/>
        <a:lstStyle/>
        <a:p>
          <a:endParaRPr lang="en-US"/>
        </a:p>
      </dgm:t>
    </dgm:pt>
    <dgm:pt modelId="{950C6315-6141-4B70-8D10-B4EA892324D2}" type="pres">
      <dgm:prSet presAssocID="{9C0183DA-25D8-431B-BEF1-224980D531E1}" presName="spNode" presStyleCnt="0"/>
      <dgm:spPr/>
    </dgm:pt>
    <dgm:pt modelId="{616AE1BC-FEDF-42C5-8B6A-2006489F686B}" type="pres">
      <dgm:prSet presAssocID="{FD09764C-AC68-47E6-BB75-5E56815BD887}" presName="sibTrans" presStyleLbl="sibTrans1D1" presStyleIdx="3" presStyleCnt="7"/>
      <dgm:spPr/>
      <dgm:t>
        <a:bodyPr/>
        <a:lstStyle/>
        <a:p>
          <a:endParaRPr lang="en-US"/>
        </a:p>
      </dgm:t>
    </dgm:pt>
    <dgm:pt modelId="{E3785B4B-3160-430C-85B8-D8C3807F0C8C}" type="pres">
      <dgm:prSet presAssocID="{763DE9A9-BD3F-4F19-9441-B2DDAD104464}" presName="node" presStyleLbl="node1" presStyleIdx="4" presStyleCnt="7">
        <dgm:presLayoutVars>
          <dgm:bulletEnabled val="1"/>
        </dgm:presLayoutVars>
      </dgm:prSet>
      <dgm:spPr/>
      <dgm:t>
        <a:bodyPr/>
        <a:lstStyle/>
        <a:p>
          <a:endParaRPr lang="en-US"/>
        </a:p>
      </dgm:t>
    </dgm:pt>
    <dgm:pt modelId="{4E7568A1-DA92-4756-A202-D590B1D08C44}" type="pres">
      <dgm:prSet presAssocID="{763DE9A9-BD3F-4F19-9441-B2DDAD104464}" presName="spNode" presStyleCnt="0"/>
      <dgm:spPr/>
    </dgm:pt>
    <dgm:pt modelId="{03F37D1C-E4B6-473C-A1E6-D50E9AB6671A}" type="pres">
      <dgm:prSet presAssocID="{4D2CE71D-3EB5-4832-9593-75B52ACE87BD}" presName="sibTrans" presStyleLbl="sibTrans1D1" presStyleIdx="4" presStyleCnt="7"/>
      <dgm:spPr/>
      <dgm:t>
        <a:bodyPr/>
        <a:lstStyle/>
        <a:p>
          <a:endParaRPr lang="en-US"/>
        </a:p>
      </dgm:t>
    </dgm:pt>
    <dgm:pt modelId="{E27380C5-66EB-48D8-B041-E62CB7DF5648}" type="pres">
      <dgm:prSet presAssocID="{86F8038E-53A7-4E20-AF0D-003ADEDF08D1}" presName="node" presStyleLbl="node1" presStyleIdx="5" presStyleCnt="7">
        <dgm:presLayoutVars>
          <dgm:bulletEnabled val="1"/>
        </dgm:presLayoutVars>
      </dgm:prSet>
      <dgm:spPr/>
      <dgm:t>
        <a:bodyPr/>
        <a:lstStyle/>
        <a:p>
          <a:endParaRPr lang="en-US"/>
        </a:p>
      </dgm:t>
    </dgm:pt>
    <dgm:pt modelId="{7120FF44-AA63-4742-A8DA-1E8CDCB4ECE6}" type="pres">
      <dgm:prSet presAssocID="{86F8038E-53A7-4E20-AF0D-003ADEDF08D1}" presName="spNode" presStyleCnt="0"/>
      <dgm:spPr/>
    </dgm:pt>
    <dgm:pt modelId="{45E1A81E-DC31-48B7-A705-8B54BB1FA9C9}" type="pres">
      <dgm:prSet presAssocID="{4590046E-1683-4B9B-BCC4-D2AA09A5DBB5}" presName="sibTrans" presStyleLbl="sibTrans1D1" presStyleIdx="5" presStyleCnt="7"/>
      <dgm:spPr/>
      <dgm:t>
        <a:bodyPr/>
        <a:lstStyle/>
        <a:p>
          <a:endParaRPr lang="en-US"/>
        </a:p>
      </dgm:t>
    </dgm:pt>
    <dgm:pt modelId="{E47ACC3C-F45C-47DA-9740-DDEC4FD15C4B}" type="pres">
      <dgm:prSet presAssocID="{ED008225-E2F1-41DA-805F-4F0A7AD9AE50}" presName="node" presStyleLbl="node1" presStyleIdx="6" presStyleCnt="7">
        <dgm:presLayoutVars>
          <dgm:bulletEnabled val="1"/>
        </dgm:presLayoutVars>
      </dgm:prSet>
      <dgm:spPr/>
      <dgm:t>
        <a:bodyPr/>
        <a:lstStyle/>
        <a:p>
          <a:endParaRPr lang="en-US"/>
        </a:p>
      </dgm:t>
    </dgm:pt>
    <dgm:pt modelId="{61F18B04-E2CE-4658-9665-0F7BE9A18781}" type="pres">
      <dgm:prSet presAssocID="{ED008225-E2F1-41DA-805F-4F0A7AD9AE50}" presName="spNode" presStyleCnt="0"/>
      <dgm:spPr/>
    </dgm:pt>
    <dgm:pt modelId="{155A4DD6-91B2-4E7F-A24A-9C70547FE277}" type="pres">
      <dgm:prSet presAssocID="{42DA3120-787C-4E8C-990A-50C1421E4700}" presName="sibTrans" presStyleLbl="sibTrans1D1" presStyleIdx="6" presStyleCnt="7"/>
      <dgm:spPr/>
      <dgm:t>
        <a:bodyPr/>
        <a:lstStyle/>
        <a:p>
          <a:endParaRPr lang="en-US"/>
        </a:p>
      </dgm:t>
    </dgm:pt>
  </dgm:ptLst>
  <dgm:cxnLst>
    <dgm:cxn modelId="{7E0054E7-646E-4329-A3C3-6BC55CF9ADE7}" srcId="{5F7367F2-DFC9-4F67-BFC2-E66EB3ABFF6C}" destId="{ED008225-E2F1-41DA-805F-4F0A7AD9AE50}" srcOrd="6" destOrd="0" parTransId="{36A2DA8B-A3C6-4815-A4B1-EAC9B60C17C0}" sibTransId="{42DA3120-787C-4E8C-990A-50C1421E4700}"/>
    <dgm:cxn modelId="{90167AEC-3F17-4B07-BFD9-B1CE9D2C71B2}" srcId="{5F7367F2-DFC9-4F67-BFC2-E66EB3ABFF6C}" destId="{9C0183DA-25D8-431B-BEF1-224980D531E1}" srcOrd="3" destOrd="0" parTransId="{500C55B1-0D1E-49A7-971A-C91A87A26B2C}" sibTransId="{FD09764C-AC68-47E6-BB75-5E56815BD887}"/>
    <dgm:cxn modelId="{18168E30-E7A1-476E-9694-4560B3864BD2}" type="presOf" srcId="{4590046E-1683-4B9B-BCC4-D2AA09A5DBB5}" destId="{45E1A81E-DC31-48B7-A705-8B54BB1FA9C9}" srcOrd="0" destOrd="0" presId="urn:microsoft.com/office/officeart/2005/8/layout/cycle5"/>
    <dgm:cxn modelId="{6ECC07FF-97C4-40CA-873B-C80679C3E44F}" type="presOf" srcId="{86F8038E-53A7-4E20-AF0D-003ADEDF08D1}" destId="{E27380C5-66EB-48D8-B041-E62CB7DF5648}" srcOrd="0" destOrd="0" presId="urn:microsoft.com/office/officeart/2005/8/layout/cycle5"/>
    <dgm:cxn modelId="{C3DD49B6-1026-48D8-963C-92766A090199}" type="presOf" srcId="{9C0183DA-25D8-431B-BEF1-224980D531E1}" destId="{9EC43E27-8DBB-4782-AB2B-5C0A204BD7C9}" srcOrd="0" destOrd="0" presId="urn:microsoft.com/office/officeart/2005/8/layout/cycle5"/>
    <dgm:cxn modelId="{5EF1A904-B3DA-41CB-ABCA-11B83DAE5B06}" type="presOf" srcId="{2D46967E-8EBB-4AD8-88FB-A9AE78F3B28C}" destId="{5E0C8CAE-D4E7-46BE-B014-4459AB355AD5}" srcOrd="0" destOrd="0" presId="urn:microsoft.com/office/officeart/2005/8/layout/cycle5"/>
    <dgm:cxn modelId="{D6118010-CFDF-48CB-96E7-6A71E5DE09A3}" type="presOf" srcId="{A58002E6-0F18-4753-B31B-8D07FB103F2A}" destId="{B1CE1EE5-96D9-4141-B9DF-CD1D67418BCA}" srcOrd="0" destOrd="0" presId="urn:microsoft.com/office/officeart/2005/8/layout/cycle5"/>
    <dgm:cxn modelId="{FCDD064E-9210-42F9-B692-66F9B79F22F6}" type="presOf" srcId="{5F7367F2-DFC9-4F67-BFC2-E66EB3ABFF6C}" destId="{B60CF254-167A-41D7-8FC4-8FC691DB5B9A}" srcOrd="0" destOrd="0" presId="urn:microsoft.com/office/officeart/2005/8/layout/cycle5"/>
    <dgm:cxn modelId="{4BD04B38-8D21-485F-A356-20447CB4AFDF}" type="presOf" srcId="{ED008225-E2F1-41DA-805F-4F0A7AD9AE50}" destId="{E47ACC3C-F45C-47DA-9740-DDEC4FD15C4B}" srcOrd="0" destOrd="0" presId="urn:microsoft.com/office/officeart/2005/8/layout/cycle5"/>
    <dgm:cxn modelId="{7B6AC7F5-5C9B-45BB-A0CE-4A98BCA9F0A6}" type="presOf" srcId="{A939C793-D425-465A-A95E-A95304A225E6}" destId="{10679336-4D4A-46E3-837B-85C97E7929CA}" srcOrd="0" destOrd="0" presId="urn:microsoft.com/office/officeart/2005/8/layout/cycle5"/>
    <dgm:cxn modelId="{7B4529CF-84BE-4956-A61F-8AD7DBB8C578}" type="presOf" srcId="{4D2CE71D-3EB5-4832-9593-75B52ACE87BD}" destId="{03F37D1C-E4B6-473C-A1E6-D50E9AB6671A}" srcOrd="0" destOrd="0" presId="urn:microsoft.com/office/officeart/2005/8/layout/cycle5"/>
    <dgm:cxn modelId="{04246849-5CB2-40DF-BD67-D75E451B0037}" srcId="{5F7367F2-DFC9-4F67-BFC2-E66EB3ABFF6C}" destId="{A939C793-D425-465A-A95E-A95304A225E6}" srcOrd="0" destOrd="0" parTransId="{D0A3E0ED-67A9-4B12-A781-E81A4E1BBC71}" sibTransId="{E18C81FF-2E29-4A7F-80CB-7E2A3CC37CF1}"/>
    <dgm:cxn modelId="{F53C2435-B0A8-4F96-9675-12508E26CA7D}" type="presOf" srcId="{FD09764C-AC68-47E6-BB75-5E56815BD887}" destId="{616AE1BC-FEDF-42C5-8B6A-2006489F686B}" srcOrd="0" destOrd="0" presId="urn:microsoft.com/office/officeart/2005/8/layout/cycle5"/>
    <dgm:cxn modelId="{3996ACE2-9755-4D96-8F6E-A69CCD14DD03}" srcId="{5F7367F2-DFC9-4F67-BFC2-E66EB3ABFF6C}" destId="{2D46967E-8EBB-4AD8-88FB-A9AE78F3B28C}" srcOrd="2" destOrd="0" parTransId="{EE93AAAA-96F6-4E4C-AC21-B1415D7A4164}" sibTransId="{A58002E6-0F18-4753-B31B-8D07FB103F2A}"/>
    <dgm:cxn modelId="{EEFA1571-3455-480C-B16B-05A3CB378866}" type="presOf" srcId="{406284A3-D901-4690-BC03-1B0CAC30B44B}" destId="{E7903360-B490-4485-A6D6-87A763E1D5DA}" srcOrd="0" destOrd="0" presId="urn:microsoft.com/office/officeart/2005/8/layout/cycle5"/>
    <dgm:cxn modelId="{6A8717A7-AED5-48BB-ABBA-CE50483C55FD}" srcId="{5F7367F2-DFC9-4F67-BFC2-E66EB3ABFF6C}" destId="{86F8038E-53A7-4E20-AF0D-003ADEDF08D1}" srcOrd="5" destOrd="0" parTransId="{699692D4-3E21-46B1-9D9D-18FAC70D1C0C}" sibTransId="{4590046E-1683-4B9B-BCC4-D2AA09A5DBB5}"/>
    <dgm:cxn modelId="{A0BE4656-0F38-4A0A-ACB4-0959D2811F56}" type="presOf" srcId="{DF77BD3C-44B4-4685-99A5-F91082D38453}" destId="{0044E229-F78E-48B2-89C5-3148270C3EE8}" srcOrd="0" destOrd="0" presId="urn:microsoft.com/office/officeart/2005/8/layout/cycle5"/>
    <dgm:cxn modelId="{CBBB79CA-317A-42A0-8748-D2C9D15E0866}" type="presOf" srcId="{42DA3120-787C-4E8C-990A-50C1421E4700}" destId="{155A4DD6-91B2-4E7F-A24A-9C70547FE277}" srcOrd="0" destOrd="0" presId="urn:microsoft.com/office/officeart/2005/8/layout/cycle5"/>
    <dgm:cxn modelId="{3105C08D-CFA6-4AFC-9788-1A140DCE7264}" srcId="{5F7367F2-DFC9-4F67-BFC2-E66EB3ABFF6C}" destId="{763DE9A9-BD3F-4F19-9441-B2DDAD104464}" srcOrd="4" destOrd="0" parTransId="{1A61620A-47CB-4EEE-A16D-0EB593EBFF26}" sibTransId="{4D2CE71D-3EB5-4832-9593-75B52ACE87BD}"/>
    <dgm:cxn modelId="{0B22A18A-D278-4856-B123-99ABE7FFB594}" srcId="{5F7367F2-DFC9-4F67-BFC2-E66EB3ABFF6C}" destId="{406284A3-D901-4690-BC03-1B0CAC30B44B}" srcOrd="1" destOrd="0" parTransId="{1AE55C1A-E067-4BBE-9243-084356D75806}" sibTransId="{DF77BD3C-44B4-4685-99A5-F91082D38453}"/>
    <dgm:cxn modelId="{05E557F0-E4DF-4005-8F53-4F124A348728}" type="presOf" srcId="{E18C81FF-2E29-4A7F-80CB-7E2A3CC37CF1}" destId="{96F37499-E481-4F5F-BCF5-1D7B8D41310A}" srcOrd="0" destOrd="0" presId="urn:microsoft.com/office/officeart/2005/8/layout/cycle5"/>
    <dgm:cxn modelId="{E5677593-D33D-4F7B-95DC-84F5C39DF218}" type="presOf" srcId="{763DE9A9-BD3F-4F19-9441-B2DDAD104464}" destId="{E3785B4B-3160-430C-85B8-D8C3807F0C8C}" srcOrd="0" destOrd="0" presId="urn:microsoft.com/office/officeart/2005/8/layout/cycle5"/>
    <dgm:cxn modelId="{D11A593C-1D10-4725-A077-EECA2CE9C5F3}" type="presParOf" srcId="{B60CF254-167A-41D7-8FC4-8FC691DB5B9A}" destId="{10679336-4D4A-46E3-837B-85C97E7929CA}" srcOrd="0" destOrd="0" presId="urn:microsoft.com/office/officeart/2005/8/layout/cycle5"/>
    <dgm:cxn modelId="{253882D0-DAB7-4C84-8211-A81D8D7DCA1B}" type="presParOf" srcId="{B60CF254-167A-41D7-8FC4-8FC691DB5B9A}" destId="{33DDC69E-D718-4D03-89B4-22BFB1456CDE}" srcOrd="1" destOrd="0" presId="urn:microsoft.com/office/officeart/2005/8/layout/cycle5"/>
    <dgm:cxn modelId="{2F564519-61CE-4BD9-8C84-DD9CCAB3C253}" type="presParOf" srcId="{B60CF254-167A-41D7-8FC4-8FC691DB5B9A}" destId="{96F37499-E481-4F5F-BCF5-1D7B8D41310A}" srcOrd="2" destOrd="0" presId="urn:microsoft.com/office/officeart/2005/8/layout/cycle5"/>
    <dgm:cxn modelId="{2F504DB4-AF89-48DE-88AF-3BFC93609922}" type="presParOf" srcId="{B60CF254-167A-41D7-8FC4-8FC691DB5B9A}" destId="{E7903360-B490-4485-A6D6-87A763E1D5DA}" srcOrd="3" destOrd="0" presId="urn:microsoft.com/office/officeart/2005/8/layout/cycle5"/>
    <dgm:cxn modelId="{4BF4C3BF-6738-4A16-9524-C5643B4C72EC}" type="presParOf" srcId="{B60CF254-167A-41D7-8FC4-8FC691DB5B9A}" destId="{AF0E9494-F08C-4413-8BC0-503CC1928B91}" srcOrd="4" destOrd="0" presId="urn:microsoft.com/office/officeart/2005/8/layout/cycle5"/>
    <dgm:cxn modelId="{B2FC59DA-BB84-483E-9DDA-A55AB7BCE7BB}" type="presParOf" srcId="{B60CF254-167A-41D7-8FC4-8FC691DB5B9A}" destId="{0044E229-F78E-48B2-89C5-3148270C3EE8}" srcOrd="5" destOrd="0" presId="urn:microsoft.com/office/officeart/2005/8/layout/cycle5"/>
    <dgm:cxn modelId="{AFD294C8-283A-4C6F-82E1-75FDF05159C3}" type="presParOf" srcId="{B60CF254-167A-41D7-8FC4-8FC691DB5B9A}" destId="{5E0C8CAE-D4E7-46BE-B014-4459AB355AD5}" srcOrd="6" destOrd="0" presId="urn:microsoft.com/office/officeart/2005/8/layout/cycle5"/>
    <dgm:cxn modelId="{5A31A7AE-F5CF-498D-85B1-7DB46C1C928D}" type="presParOf" srcId="{B60CF254-167A-41D7-8FC4-8FC691DB5B9A}" destId="{29C3F166-191A-44C1-A9E5-EA1371386748}" srcOrd="7" destOrd="0" presId="urn:microsoft.com/office/officeart/2005/8/layout/cycle5"/>
    <dgm:cxn modelId="{36B2081C-4154-4FBB-BE32-E562FBEA7F3B}" type="presParOf" srcId="{B60CF254-167A-41D7-8FC4-8FC691DB5B9A}" destId="{B1CE1EE5-96D9-4141-B9DF-CD1D67418BCA}" srcOrd="8" destOrd="0" presId="urn:microsoft.com/office/officeart/2005/8/layout/cycle5"/>
    <dgm:cxn modelId="{063966A3-4F9C-4350-B730-E40585B837E2}" type="presParOf" srcId="{B60CF254-167A-41D7-8FC4-8FC691DB5B9A}" destId="{9EC43E27-8DBB-4782-AB2B-5C0A204BD7C9}" srcOrd="9" destOrd="0" presId="urn:microsoft.com/office/officeart/2005/8/layout/cycle5"/>
    <dgm:cxn modelId="{AC2FD84E-D5BA-4482-AB7E-EB39581434A7}" type="presParOf" srcId="{B60CF254-167A-41D7-8FC4-8FC691DB5B9A}" destId="{950C6315-6141-4B70-8D10-B4EA892324D2}" srcOrd="10" destOrd="0" presId="urn:microsoft.com/office/officeart/2005/8/layout/cycle5"/>
    <dgm:cxn modelId="{81FFF3B0-696C-4DB6-95E3-8D7C98CF62ED}" type="presParOf" srcId="{B60CF254-167A-41D7-8FC4-8FC691DB5B9A}" destId="{616AE1BC-FEDF-42C5-8B6A-2006489F686B}" srcOrd="11" destOrd="0" presId="urn:microsoft.com/office/officeart/2005/8/layout/cycle5"/>
    <dgm:cxn modelId="{F58BB69F-16F7-4629-856E-43863C7C4DD3}" type="presParOf" srcId="{B60CF254-167A-41D7-8FC4-8FC691DB5B9A}" destId="{E3785B4B-3160-430C-85B8-D8C3807F0C8C}" srcOrd="12" destOrd="0" presId="urn:microsoft.com/office/officeart/2005/8/layout/cycle5"/>
    <dgm:cxn modelId="{6FDDAECF-5CF3-4F63-A531-D64B0A2C5F20}" type="presParOf" srcId="{B60CF254-167A-41D7-8FC4-8FC691DB5B9A}" destId="{4E7568A1-DA92-4756-A202-D590B1D08C44}" srcOrd="13" destOrd="0" presId="urn:microsoft.com/office/officeart/2005/8/layout/cycle5"/>
    <dgm:cxn modelId="{C667D4A1-52C0-4869-82EB-1B54C6D2E7B6}" type="presParOf" srcId="{B60CF254-167A-41D7-8FC4-8FC691DB5B9A}" destId="{03F37D1C-E4B6-473C-A1E6-D50E9AB6671A}" srcOrd="14" destOrd="0" presId="urn:microsoft.com/office/officeart/2005/8/layout/cycle5"/>
    <dgm:cxn modelId="{7FDA4DC5-BAC6-4E89-8139-940F1D7C3D92}" type="presParOf" srcId="{B60CF254-167A-41D7-8FC4-8FC691DB5B9A}" destId="{E27380C5-66EB-48D8-B041-E62CB7DF5648}" srcOrd="15" destOrd="0" presId="urn:microsoft.com/office/officeart/2005/8/layout/cycle5"/>
    <dgm:cxn modelId="{BF4B3E9D-D8E0-4253-8578-2B3C3BC32C8F}" type="presParOf" srcId="{B60CF254-167A-41D7-8FC4-8FC691DB5B9A}" destId="{7120FF44-AA63-4742-A8DA-1E8CDCB4ECE6}" srcOrd="16" destOrd="0" presId="urn:microsoft.com/office/officeart/2005/8/layout/cycle5"/>
    <dgm:cxn modelId="{8626CA89-B9E0-463C-9302-75F83DC67153}" type="presParOf" srcId="{B60CF254-167A-41D7-8FC4-8FC691DB5B9A}" destId="{45E1A81E-DC31-48B7-A705-8B54BB1FA9C9}" srcOrd="17" destOrd="0" presId="urn:microsoft.com/office/officeart/2005/8/layout/cycle5"/>
    <dgm:cxn modelId="{9ECAA2B8-3F07-4630-B1EA-5FF15BE98F03}" type="presParOf" srcId="{B60CF254-167A-41D7-8FC4-8FC691DB5B9A}" destId="{E47ACC3C-F45C-47DA-9740-DDEC4FD15C4B}" srcOrd="18" destOrd="0" presId="urn:microsoft.com/office/officeart/2005/8/layout/cycle5"/>
    <dgm:cxn modelId="{A4149EF6-15D4-4FA3-8298-25DB574D0A54}" type="presParOf" srcId="{B60CF254-167A-41D7-8FC4-8FC691DB5B9A}" destId="{61F18B04-E2CE-4658-9665-0F7BE9A18781}" srcOrd="19" destOrd="0" presId="urn:microsoft.com/office/officeart/2005/8/layout/cycle5"/>
    <dgm:cxn modelId="{B2F7B491-E749-46F8-8BDE-CBDC226AE0CE}" type="presParOf" srcId="{B60CF254-167A-41D7-8FC4-8FC691DB5B9A}" destId="{155A4DD6-91B2-4E7F-A24A-9C70547FE277}"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40F5B7-E9C0-433E-8997-27CEB75630C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21736C39-0627-4711-8155-96D3866256DA}">
      <dgm:prSet phldrT="[Text]"/>
      <dgm:spPr/>
      <dgm:t>
        <a:bodyPr/>
        <a:lstStyle/>
        <a:p>
          <a:r>
            <a:rPr lang="en-US" dirty="0" smtClean="0"/>
            <a:t>Reach</a:t>
          </a:r>
          <a:endParaRPr lang="en-US" dirty="0"/>
        </a:p>
      </dgm:t>
    </dgm:pt>
    <dgm:pt modelId="{3953C91C-9C04-4306-90F3-0A520BA6F8C1}" type="parTrans" cxnId="{17C6BC73-98D6-49DE-91AB-5D6D803E4E9A}">
      <dgm:prSet/>
      <dgm:spPr/>
      <dgm:t>
        <a:bodyPr/>
        <a:lstStyle/>
        <a:p>
          <a:endParaRPr lang="en-US"/>
        </a:p>
      </dgm:t>
    </dgm:pt>
    <dgm:pt modelId="{AD06C67E-9249-4278-A54B-1B0CEA156FDC}" type="sibTrans" cxnId="{17C6BC73-98D6-49DE-91AB-5D6D803E4E9A}">
      <dgm:prSet/>
      <dgm:spPr/>
      <dgm:t>
        <a:bodyPr/>
        <a:lstStyle/>
        <a:p>
          <a:endParaRPr lang="en-US"/>
        </a:p>
      </dgm:t>
    </dgm:pt>
    <dgm:pt modelId="{A4F7AE7D-CF75-4944-B0C6-BB87D3A6631E}">
      <dgm:prSet/>
      <dgm:spPr/>
      <dgm:t>
        <a:bodyPr/>
        <a:lstStyle/>
        <a:p>
          <a:r>
            <a:rPr lang="en-US" dirty="0" smtClean="0"/>
            <a:t>Academically challenging--student may not quite fit the college’s academic profile.</a:t>
          </a:r>
          <a:endParaRPr lang="en-US" dirty="0"/>
        </a:p>
      </dgm:t>
    </dgm:pt>
    <dgm:pt modelId="{FF815833-B9BD-4A36-A315-1E8A3E974651}" type="parTrans" cxnId="{5703B1B7-6E77-4536-8959-4BB721FB4677}">
      <dgm:prSet/>
      <dgm:spPr/>
      <dgm:t>
        <a:bodyPr/>
        <a:lstStyle/>
        <a:p>
          <a:endParaRPr lang="en-US"/>
        </a:p>
      </dgm:t>
    </dgm:pt>
    <dgm:pt modelId="{D52811D6-78D3-4BD6-8D6E-E02972F5C104}" type="sibTrans" cxnId="{5703B1B7-6E77-4536-8959-4BB721FB4677}">
      <dgm:prSet/>
      <dgm:spPr/>
      <dgm:t>
        <a:bodyPr/>
        <a:lstStyle/>
        <a:p>
          <a:endParaRPr lang="en-US"/>
        </a:p>
      </dgm:t>
    </dgm:pt>
    <dgm:pt modelId="{747AD934-00A6-4A2F-B708-927316B7F60A}">
      <dgm:prSet/>
      <dgm:spPr/>
      <dgm:t>
        <a:bodyPr/>
        <a:lstStyle/>
        <a:p>
          <a:r>
            <a:rPr lang="en-US" smtClean="0"/>
            <a:t>Selective admissions.</a:t>
          </a:r>
          <a:endParaRPr lang="en-US"/>
        </a:p>
      </dgm:t>
    </dgm:pt>
    <dgm:pt modelId="{60C69AFA-D575-4B4C-8366-455224E5B165}" type="parTrans" cxnId="{F2E0A6C3-05B2-4D5F-874F-35D0ED8CC310}">
      <dgm:prSet/>
      <dgm:spPr/>
      <dgm:t>
        <a:bodyPr/>
        <a:lstStyle/>
        <a:p>
          <a:endParaRPr lang="en-US"/>
        </a:p>
      </dgm:t>
    </dgm:pt>
    <dgm:pt modelId="{B32FECDC-863E-4DC3-9619-112D7302D838}" type="sibTrans" cxnId="{F2E0A6C3-05B2-4D5F-874F-35D0ED8CC310}">
      <dgm:prSet/>
      <dgm:spPr/>
      <dgm:t>
        <a:bodyPr/>
        <a:lstStyle/>
        <a:p>
          <a:endParaRPr lang="en-US"/>
        </a:p>
      </dgm:t>
    </dgm:pt>
    <dgm:pt modelId="{E026A4A8-DE45-44E8-88EA-EBAE792A3CEA}">
      <dgm:prSet/>
      <dgm:spPr/>
      <dgm:t>
        <a:bodyPr/>
        <a:lstStyle/>
        <a:p>
          <a:r>
            <a:rPr lang="en-US" smtClean="0"/>
            <a:t>Potentially high cost of attendance.</a:t>
          </a:r>
          <a:endParaRPr lang="en-US"/>
        </a:p>
      </dgm:t>
    </dgm:pt>
    <dgm:pt modelId="{6D20EDE3-DB1C-432C-AE12-EEC83021E157}" type="parTrans" cxnId="{F2406890-B74C-484D-861F-3F18E3B3532D}">
      <dgm:prSet/>
      <dgm:spPr/>
      <dgm:t>
        <a:bodyPr/>
        <a:lstStyle/>
        <a:p>
          <a:endParaRPr lang="en-US"/>
        </a:p>
      </dgm:t>
    </dgm:pt>
    <dgm:pt modelId="{C281FD4C-59F4-4FFF-8250-EE17D5052D9D}" type="sibTrans" cxnId="{F2406890-B74C-484D-861F-3F18E3B3532D}">
      <dgm:prSet/>
      <dgm:spPr/>
      <dgm:t>
        <a:bodyPr/>
        <a:lstStyle/>
        <a:p>
          <a:endParaRPr lang="en-US"/>
        </a:p>
      </dgm:t>
    </dgm:pt>
    <dgm:pt modelId="{C2BE65C3-8A01-4020-8D88-8B4AFD27936E}">
      <dgm:prSet/>
      <dgm:spPr/>
      <dgm:t>
        <a:bodyPr/>
        <a:lstStyle/>
        <a:p>
          <a:r>
            <a:rPr lang="en-US" smtClean="0"/>
            <a:t>Target</a:t>
          </a:r>
          <a:endParaRPr lang="en-US"/>
        </a:p>
      </dgm:t>
    </dgm:pt>
    <dgm:pt modelId="{DF126BFB-4F60-4F04-B55E-38BDE9E1F37F}" type="parTrans" cxnId="{2070F191-D188-41D4-A076-B541207AD9B3}">
      <dgm:prSet/>
      <dgm:spPr/>
      <dgm:t>
        <a:bodyPr/>
        <a:lstStyle/>
        <a:p>
          <a:endParaRPr lang="en-US"/>
        </a:p>
      </dgm:t>
    </dgm:pt>
    <dgm:pt modelId="{36F50D88-5669-41A0-865F-533EC5972FA9}" type="sibTrans" cxnId="{2070F191-D188-41D4-A076-B541207AD9B3}">
      <dgm:prSet/>
      <dgm:spPr/>
      <dgm:t>
        <a:bodyPr/>
        <a:lstStyle/>
        <a:p>
          <a:endParaRPr lang="en-US"/>
        </a:p>
      </dgm:t>
    </dgm:pt>
    <dgm:pt modelId="{781C138D-4CA2-4027-984E-18438611F666}">
      <dgm:prSet/>
      <dgm:spPr/>
      <dgm:t>
        <a:bodyPr/>
        <a:lstStyle/>
        <a:p>
          <a:r>
            <a:rPr lang="en-US" dirty="0" smtClean="0"/>
            <a:t>Student is likely to be admitted based on their academic profile.</a:t>
          </a:r>
          <a:endParaRPr lang="en-US" dirty="0"/>
        </a:p>
      </dgm:t>
    </dgm:pt>
    <dgm:pt modelId="{175FC0B3-324D-4C9E-85EF-5160C27B7F67}" type="parTrans" cxnId="{AF95E356-1A90-467E-BA05-D80EDC645458}">
      <dgm:prSet/>
      <dgm:spPr/>
      <dgm:t>
        <a:bodyPr/>
        <a:lstStyle/>
        <a:p>
          <a:endParaRPr lang="en-US"/>
        </a:p>
      </dgm:t>
    </dgm:pt>
    <dgm:pt modelId="{6DDC9BE7-7181-40B8-883E-C7DB3C358631}" type="sibTrans" cxnId="{AF95E356-1A90-467E-BA05-D80EDC645458}">
      <dgm:prSet/>
      <dgm:spPr/>
      <dgm:t>
        <a:bodyPr/>
        <a:lstStyle/>
        <a:p>
          <a:endParaRPr lang="en-US"/>
        </a:p>
      </dgm:t>
    </dgm:pt>
    <dgm:pt modelId="{1FC3972A-114E-43A5-A72C-37029C0E99A9}">
      <dgm:prSet/>
      <dgm:spPr/>
      <dgm:t>
        <a:bodyPr/>
        <a:lstStyle/>
        <a:p>
          <a:r>
            <a:rPr lang="en-US" dirty="0" smtClean="0"/>
            <a:t>Student would be happy attending that college.</a:t>
          </a:r>
          <a:endParaRPr lang="en-US" dirty="0"/>
        </a:p>
      </dgm:t>
    </dgm:pt>
    <dgm:pt modelId="{5AB5F1E9-FE38-4A53-991B-639748BC20E1}" type="parTrans" cxnId="{00DE94DC-1443-419F-A96C-4B6EB237A67E}">
      <dgm:prSet/>
      <dgm:spPr/>
      <dgm:t>
        <a:bodyPr/>
        <a:lstStyle/>
        <a:p>
          <a:endParaRPr lang="en-US"/>
        </a:p>
      </dgm:t>
    </dgm:pt>
    <dgm:pt modelId="{C40521FB-18D3-4CBF-8CEF-BE6218290B86}" type="sibTrans" cxnId="{00DE94DC-1443-419F-A96C-4B6EB237A67E}">
      <dgm:prSet/>
      <dgm:spPr/>
      <dgm:t>
        <a:bodyPr/>
        <a:lstStyle/>
        <a:p>
          <a:endParaRPr lang="en-US"/>
        </a:p>
      </dgm:t>
    </dgm:pt>
    <dgm:pt modelId="{6BFA3C2B-C6D7-48EE-B33B-D8D6F2802038}">
      <dgm:prSet/>
      <dgm:spPr/>
      <dgm:t>
        <a:bodyPr/>
        <a:lstStyle/>
        <a:p>
          <a:r>
            <a:rPr lang="en-US" smtClean="0"/>
            <a:t>Would not be financially overwhelming to attend.</a:t>
          </a:r>
          <a:endParaRPr lang="en-US"/>
        </a:p>
      </dgm:t>
    </dgm:pt>
    <dgm:pt modelId="{1C9B7808-78A1-4F1C-B7D6-7948A57984B9}" type="parTrans" cxnId="{731C6AF7-413F-4CEA-BCBE-E0E0B5575DBB}">
      <dgm:prSet/>
      <dgm:spPr/>
      <dgm:t>
        <a:bodyPr/>
        <a:lstStyle/>
        <a:p>
          <a:endParaRPr lang="en-US"/>
        </a:p>
      </dgm:t>
    </dgm:pt>
    <dgm:pt modelId="{FC619D22-2B1A-4C85-98A6-9CA9E9E59F42}" type="sibTrans" cxnId="{731C6AF7-413F-4CEA-BCBE-E0E0B5575DBB}">
      <dgm:prSet/>
      <dgm:spPr/>
      <dgm:t>
        <a:bodyPr/>
        <a:lstStyle/>
        <a:p>
          <a:endParaRPr lang="en-US"/>
        </a:p>
      </dgm:t>
    </dgm:pt>
    <dgm:pt modelId="{932D91C4-75FE-441C-A616-57F11FD0E2A9}">
      <dgm:prSet/>
      <dgm:spPr/>
      <dgm:t>
        <a:bodyPr/>
        <a:lstStyle/>
        <a:p>
          <a:r>
            <a:rPr lang="en-US" smtClean="0"/>
            <a:t>Safety</a:t>
          </a:r>
          <a:endParaRPr lang="en-US"/>
        </a:p>
      </dgm:t>
    </dgm:pt>
    <dgm:pt modelId="{23F43ED8-EB10-4315-B130-2ABD83F9ABEE}" type="parTrans" cxnId="{8837A496-6C47-415E-9E40-6D4F61479D78}">
      <dgm:prSet/>
      <dgm:spPr/>
      <dgm:t>
        <a:bodyPr/>
        <a:lstStyle/>
        <a:p>
          <a:endParaRPr lang="en-US"/>
        </a:p>
      </dgm:t>
    </dgm:pt>
    <dgm:pt modelId="{76446367-437E-40F8-92E2-1C377FF69D6D}" type="sibTrans" cxnId="{8837A496-6C47-415E-9E40-6D4F61479D78}">
      <dgm:prSet/>
      <dgm:spPr/>
      <dgm:t>
        <a:bodyPr/>
        <a:lstStyle/>
        <a:p>
          <a:endParaRPr lang="en-US"/>
        </a:p>
      </dgm:t>
    </dgm:pt>
    <dgm:pt modelId="{1A039311-D503-40C9-9C5B-E4D0E945343A}">
      <dgm:prSet/>
      <dgm:spPr/>
      <dgm:t>
        <a:bodyPr/>
        <a:lstStyle/>
        <a:p>
          <a:r>
            <a:rPr lang="en-US" dirty="0" smtClean="0"/>
            <a:t>Student is almost certain to be admitted.</a:t>
          </a:r>
          <a:endParaRPr lang="en-US" dirty="0"/>
        </a:p>
      </dgm:t>
    </dgm:pt>
    <dgm:pt modelId="{040A3494-11BF-4055-AFE4-64729417623E}" type="parTrans" cxnId="{8873A4B1-B2BE-496E-AC83-B3E7643AAC92}">
      <dgm:prSet/>
      <dgm:spPr/>
      <dgm:t>
        <a:bodyPr/>
        <a:lstStyle/>
        <a:p>
          <a:endParaRPr lang="en-US"/>
        </a:p>
      </dgm:t>
    </dgm:pt>
    <dgm:pt modelId="{00F94EE4-DCB9-4C8D-AD25-48732C60448D}" type="sibTrans" cxnId="{8873A4B1-B2BE-496E-AC83-B3E7643AAC92}">
      <dgm:prSet/>
      <dgm:spPr/>
      <dgm:t>
        <a:bodyPr/>
        <a:lstStyle/>
        <a:p>
          <a:endParaRPr lang="en-US"/>
        </a:p>
      </dgm:t>
    </dgm:pt>
    <dgm:pt modelId="{46EB77DD-FE17-446A-A8EA-DB13AD1D3AB2}">
      <dgm:prSet/>
      <dgm:spPr/>
      <dgm:t>
        <a:bodyPr/>
        <a:lstStyle/>
        <a:p>
          <a:r>
            <a:rPr lang="en-US" dirty="0" smtClean="0"/>
            <a:t>Student would be happy and get a good education there.</a:t>
          </a:r>
          <a:endParaRPr lang="en-US" dirty="0"/>
        </a:p>
      </dgm:t>
    </dgm:pt>
    <dgm:pt modelId="{F707C133-A828-45AB-B801-784D5A91E81D}" type="parTrans" cxnId="{96757DCA-8DA5-432E-93FD-04B025773E15}">
      <dgm:prSet/>
      <dgm:spPr/>
      <dgm:t>
        <a:bodyPr/>
        <a:lstStyle/>
        <a:p>
          <a:endParaRPr lang="en-US"/>
        </a:p>
      </dgm:t>
    </dgm:pt>
    <dgm:pt modelId="{D1DD79AF-2E80-40BF-82AD-6733F0F762C3}" type="sibTrans" cxnId="{96757DCA-8DA5-432E-93FD-04B025773E15}">
      <dgm:prSet/>
      <dgm:spPr/>
      <dgm:t>
        <a:bodyPr/>
        <a:lstStyle/>
        <a:p>
          <a:endParaRPr lang="en-US"/>
        </a:p>
      </dgm:t>
    </dgm:pt>
    <dgm:pt modelId="{BEA4B44B-432C-4DA0-94DA-4B46BE5E13F8}">
      <dgm:prSet/>
      <dgm:spPr/>
      <dgm:t>
        <a:bodyPr/>
        <a:lstStyle/>
        <a:p>
          <a:r>
            <a:rPr lang="en-US" smtClean="0"/>
            <a:t>Affordable with reasonable effort.</a:t>
          </a:r>
          <a:endParaRPr lang="en-US"/>
        </a:p>
      </dgm:t>
    </dgm:pt>
    <dgm:pt modelId="{DE659755-5A38-47D2-8388-671F68411277}" type="parTrans" cxnId="{6858FFC6-2A3C-431D-8BE7-60C0ECBE3C7C}">
      <dgm:prSet/>
      <dgm:spPr/>
      <dgm:t>
        <a:bodyPr/>
        <a:lstStyle/>
        <a:p>
          <a:endParaRPr lang="en-US"/>
        </a:p>
      </dgm:t>
    </dgm:pt>
    <dgm:pt modelId="{1446790F-316C-4C07-829F-F73F68FFBA0B}" type="sibTrans" cxnId="{6858FFC6-2A3C-431D-8BE7-60C0ECBE3C7C}">
      <dgm:prSet/>
      <dgm:spPr/>
      <dgm:t>
        <a:bodyPr/>
        <a:lstStyle/>
        <a:p>
          <a:endParaRPr lang="en-US"/>
        </a:p>
      </dgm:t>
    </dgm:pt>
    <dgm:pt modelId="{21F74D99-D338-44E7-99EF-9DD71BCDBB1D}" type="pres">
      <dgm:prSet presAssocID="{7440F5B7-E9C0-433E-8997-27CEB75630C8}" presName="Name0" presStyleCnt="0">
        <dgm:presLayoutVars>
          <dgm:dir/>
          <dgm:animLvl val="lvl"/>
          <dgm:resizeHandles val="exact"/>
        </dgm:presLayoutVars>
      </dgm:prSet>
      <dgm:spPr/>
      <dgm:t>
        <a:bodyPr/>
        <a:lstStyle/>
        <a:p>
          <a:endParaRPr lang="en-US"/>
        </a:p>
      </dgm:t>
    </dgm:pt>
    <dgm:pt modelId="{545C7D48-EB9B-4177-AB18-25D0A51E01FC}" type="pres">
      <dgm:prSet presAssocID="{21736C39-0627-4711-8155-96D3866256DA}" presName="composite" presStyleCnt="0"/>
      <dgm:spPr/>
    </dgm:pt>
    <dgm:pt modelId="{1522F4CF-1830-4303-ADCA-937555967A21}" type="pres">
      <dgm:prSet presAssocID="{21736C39-0627-4711-8155-96D3866256DA}" presName="parTx" presStyleLbl="alignNode1" presStyleIdx="0" presStyleCnt="3">
        <dgm:presLayoutVars>
          <dgm:chMax val="0"/>
          <dgm:chPref val="0"/>
          <dgm:bulletEnabled val="1"/>
        </dgm:presLayoutVars>
      </dgm:prSet>
      <dgm:spPr/>
      <dgm:t>
        <a:bodyPr/>
        <a:lstStyle/>
        <a:p>
          <a:endParaRPr lang="en-US"/>
        </a:p>
      </dgm:t>
    </dgm:pt>
    <dgm:pt modelId="{101681AC-ED37-48E5-96DD-84FA07E57599}" type="pres">
      <dgm:prSet presAssocID="{21736C39-0627-4711-8155-96D3866256DA}" presName="desTx" presStyleLbl="alignAccFollowNode1" presStyleIdx="0" presStyleCnt="3">
        <dgm:presLayoutVars>
          <dgm:bulletEnabled val="1"/>
        </dgm:presLayoutVars>
      </dgm:prSet>
      <dgm:spPr/>
      <dgm:t>
        <a:bodyPr/>
        <a:lstStyle/>
        <a:p>
          <a:endParaRPr lang="en-US"/>
        </a:p>
      </dgm:t>
    </dgm:pt>
    <dgm:pt modelId="{8A002CB6-C460-4624-9A5B-26769F1C4F5F}" type="pres">
      <dgm:prSet presAssocID="{AD06C67E-9249-4278-A54B-1B0CEA156FDC}" presName="space" presStyleCnt="0"/>
      <dgm:spPr/>
    </dgm:pt>
    <dgm:pt modelId="{5EEB30D0-18CD-4D06-A986-F6FAA392FEB0}" type="pres">
      <dgm:prSet presAssocID="{C2BE65C3-8A01-4020-8D88-8B4AFD27936E}" presName="composite" presStyleCnt="0"/>
      <dgm:spPr/>
    </dgm:pt>
    <dgm:pt modelId="{C6B60AB7-F8A8-4C5F-8DAE-B7BE6F4E0819}" type="pres">
      <dgm:prSet presAssocID="{C2BE65C3-8A01-4020-8D88-8B4AFD27936E}" presName="parTx" presStyleLbl="alignNode1" presStyleIdx="1" presStyleCnt="3">
        <dgm:presLayoutVars>
          <dgm:chMax val="0"/>
          <dgm:chPref val="0"/>
          <dgm:bulletEnabled val="1"/>
        </dgm:presLayoutVars>
      </dgm:prSet>
      <dgm:spPr/>
      <dgm:t>
        <a:bodyPr/>
        <a:lstStyle/>
        <a:p>
          <a:endParaRPr lang="en-US"/>
        </a:p>
      </dgm:t>
    </dgm:pt>
    <dgm:pt modelId="{C94CC8CD-34C3-445C-989D-C9DAF072BD77}" type="pres">
      <dgm:prSet presAssocID="{C2BE65C3-8A01-4020-8D88-8B4AFD27936E}" presName="desTx" presStyleLbl="alignAccFollowNode1" presStyleIdx="1" presStyleCnt="3">
        <dgm:presLayoutVars>
          <dgm:bulletEnabled val="1"/>
        </dgm:presLayoutVars>
      </dgm:prSet>
      <dgm:spPr/>
      <dgm:t>
        <a:bodyPr/>
        <a:lstStyle/>
        <a:p>
          <a:endParaRPr lang="en-US"/>
        </a:p>
      </dgm:t>
    </dgm:pt>
    <dgm:pt modelId="{B0B534FD-F53D-47DD-839B-15EA163CBE9A}" type="pres">
      <dgm:prSet presAssocID="{36F50D88-5669-41A0-865F-533EC5972FA9}" presName="space" presStyleCnt="0"/>
      <dgm:spPr/>
    </dgm:pt>
    <dgm:pt modelId="{57E2FE65-1D58-4A03-826E-27753FF29FF9}" type="pres">
      <dgm:prSet presAssocID="{932D91C4-75FE-441C-A616-57F11FD0E2A9}" presName="composite" presStyleCnt="0"/>
      <dgm:spPr/>
    </dgm:pt>
    <dgm:pt modelId="{B27598F9-17C3-4221-894D-A622CB3AA798}" type="pres">
      <dgm:prSet presAssocID="{932D91C4-75FE-441C-A616-57F11FD0E2A9}" presName="parTx" presStyleLbl="alignNode1" presStyleIdx="2" presStyleCnt="3">
        <dgm:presLayoutVars>
          <dgm:chMax val="0"/>
          <dgm:chPref val="0"/>
          <dgm:bulletEnabled val="1"/>
        </dgm:presLayoutVars>
      </dgm:prSet>
      <dgm:spPr/>
      <dgm:t>
        <a:bodyPr/>
        <a:lstStyle/>
        <a:p>
          <a:endParaRPr lang="en-US"/>
        </a:p>
      </dgm:t>
    </dgm:pt>
    <dgm:pt modelId="{5B87497C-6D6A-4D40-AD08-297F6ADFEAE9}" type="pres">
      <dgm:prSet presAssocID="{932D91C4-75FE-441C-A616-57F11FD0E2A9}" presName="desTx" presStyleLbl="alignAccFollowNode1" presStyleIdx="2" presStyleCnt="3">
        <dgm:presLayoutVars>
          <dgm:bulletEnabled val="1"/>
        </dgm:presLayoutVars>
      </dgm:prSet>
      <dgm:spPr/>
      <dgm:t>
        <a:bodyPr/>
        <a:lstStyle/>
        <a:p>
          <a:endParaRPr lang="en-US"/>
        </a:p>
      </dgm:t>
    </dgm:pt>
  </dgm:ptLst>
  <dgm:cxnLst>
    <dgm:cxn modelId="{D224BF36-3088-4A95-A292-D0F33E4C4C53}" type="presOf" srcId="{21736C39-0627-4711-8155-96D3866256DA}" destId="{1522F4CF-1830-4303-ADCA-937555967A21}" srcOrd="0" destOrd="0" presId="urn:microsoft.com/office/officeart/2005/8/layout/hList1"/>
    <dgm:cxn modelId="{09A23936-0F9D-410C-8D8D-DA0F6EDBF822}" type="presOf" srcId="{E026A4A8-DE45-44E8-88EA-EBAE792A3CEA}" destId="{101681AC-ED37-48E5-96DD-84FA07E57599}" srcOrd="0" destOrd="2" presId="urn:microsoft.com/office/officeart/2005/8/layout/hList1"/>
    <dgm:cxn modelId="{F2E0A6C3-05B2-4D5F-874F-35D0ED8CC310}" srcId="{21736C39-0627-4711-8155-96D3866256DA}" destId="{747AD934-00A6-4A2F-B708-927316B7F60A}" srcOrd="1" destOrd="0" parTransId="{60C69AFA-D575-4B4C-8366-455224E5B165}" sibTransId="{B32FECDC-863E-4DC3-9619-112D7302D838}"/>
    <dgm:cxn modelId="{96757DCA-8DA5-432E-93FD-04B025773E15}" srcId="{932D91C4-75FE-441C-A616-57F11FD0E2A9}" destId="{46EB77DD-FE17-446A-A8EA-DB13AD1D3AB2}" srcOrd="1" destOrd="0" parTransId="{F707C133-A828-45AB-B801-784D5A91E81D}" sibTransId="{D1DD79AF-2E80-40BF-82AD-6733F0F762C3}"/>
    <dgm:cxn modelId="{F2406890-B74C-484D-861F-3F18E3B3532D}" srcId="{21736C39-0627-4711-8155-96D3866256DA}" destId="{E026A4A8-DE45-44E8-88EA-EBAE792A3CEA}" srcOrd="2" destOrd="0" parTransId="{6D20EDE3-DB1C-432C-AE12-EEC83021E157}" sibTransId="{C281FD4C-59F4-4FFF-8250-EE17D5052D9D}"/>
    <dgm:cxn modelId="{808CD149-A840-46DA-AFEA-50AE35B047F2}" type="presOf" srcId="{1FC3972A-114E-43A5-A72C-37029C0E99A9}" destId="{C94CC8CD-34C3-445C-989D-C9DAF072BD77}" srcOrd="0" destOrd="1" presId="urn:microsoft.com/office/officeart/2005/8/layout/hList1"/>
    <dgm:cxn modelId="{16E9EEAA-DC9A-4EAB-BCEA-ED9F2013E829}" type="presOf" srcId="{6BFA3C2B-C6D7-48EE-B33B-D8D6F2802038}" destId="{C94CC8CD-34C3-445C-989D-C9DAF072BD77}" srcOrd="0" destOrd="2" presId="urn:microsoft.com/office/officeart/2005/8/layout/hList1"/>
    <dgm:cxn modelId="{00DE94DC-1443-419F-A96C-4B6EB237A67E}" srcId="{C2BE65C3-8A01-4020-8D88-8B4AFD27936E}" destId="{1FC3972A-114E-43A5-A72C-37029C0E99A9}" srcOrd="1" destOrd="0" parTransId="{5AB5F1E9-FE38-4A53-991B-639748BC20E1}" sibTransId="{C40521FB-18D3-4CBF-8CEF-BE6218290B86}"/>
    <dgm:cxn modelId="{5703B1B7-6E77-4536-8959-4BB721FB4677}" srcId="{21736C39-0627-4711-8155-96D3866256DA}" destId="{A4F7AE7D-CF75-4944-B0C6-BB87D3A6631E}" srcOrd="0" destOrd="0" parTransId="{FF815833-B9BD-4A36-A315-1E8A3E974651}" sibTransId="{D52811D6-78D3-4BD6-8D6E-E02972F5C104}"/>
    <dgm:cxn modelId="{3DADA283-F7D9-4A4F-92BD-060832DEAFE3}" type="presOf" srcId="{BEA4B44B-432C-4DA0-94DA-4B46BE5E13F8}" destId="{5B87497C-6D6A-4D40-AD08-297F6ADFEAE9}" srcOrd="0" destOrd="2" presId="urn:microsoft.com/office/officeart/2005/8/layout/hList1"/>
    <dgm:cxn modelId="{8837A496-6C47-415E-9E40-6D4F61479D78}" srcId="{7440F5B7-E9C0-433E-8997-27CEB75630C8}" destId="{932D91C4-75FE-441C-A616-57F11FD0E2A9}" srcOrd="2" destOrd="0" parTransId="{23F43ED8-EB10-4315-B130-2ABD83F9ABEE}" sibTransId="{76446367-437E-40F8-92E2-1C377FF69D6D}"/>
    <dgm:cxn modelId="{6858FFC6-2A3C-431D-8BE7-60C0ECBE3C7C}" srcId="{932D91C4-75FE-441C-A616-57F11FD0E2A9}" destId="{BEA4B44B-432C-4DA0-94DA-4B46BE5E13F8}" srcOrd="2" destOrd="0" parTransId="{DE659755-5A38-47D2-8388-671F68411277}" sibTransId="{1446790F-316C-4C07-829F-F73F68FFBA0B}"/>
    <dgm:cxn modelId="{17C6BC73-98D6-49DE-91AB-5D6D803E4E9A}" srcId="{7440F5B7-E9C0-433E-8997-27CEB75630C8}" destId="{21736C39-0627-4711-8155-96D3866256DA}" srcOrd="0" destOrd="0" parTransId="{3953C91C-9C04-4306-90F3-0A520BA6F8C1}" sibTransId="{AD06C67E-9249-4278-A54B-1B0CEA156FDC}"/>
    <dgm:cxn modelId="{6FF886A0-9B7B-46D8-8A28-6427B4C6B5BE}" type="presOf" srcId="{1A039311-D503-40C9-9C5B-E4D0E945343A}" destId="{5B87497C-6D6A-4D40-AD08-297F6ADFEAE9}" srcOrd="0" destOrd="0" presId="urn:microsoft.com/office/officeart/2005/8/layout/hList1"/>
    <dgm:cxn modelId="{8873A4B1-B2BE-496E-AC83-B3E7643AAC92}" srcId="{932D91C4-75FE-441C-A616-57F11FD0E2A9}" destId="{1A039311-D503-40C9-9C5B-E4D0E945343A}" srcOrd="0" destOrd="0" parTransId="{040A3494-11BF-4055-AFE4-64729417623E}" sibTransId="{00F94EE4-DCB9-4C8D-AD25-48732C60448D}"/>
    <dgm:cxn modelId="{50FFF777-5D90-4BB1-BB47-A21541B93C51}" type="presOf" srcId="{747AD934-00A6-4A2F-B708-927316B7F60A}" destId="{101681AC-ED37-48E5-96DD-84FA07E57599}" srcOrd="0" destOrd="1" presId="urn:microsoft.com/office/officeart/2005/8/layout/hList1"/>
    <dgm:cxn modelId="{731C6AF7-413F-4CEA-BCBE-E0E0B5575DBB}" srcId="{C2BE65C3-8A01-4020-8D88-8B4AFD27936E}" destId="{6BFA3C2B-C6D7-48EE-B33B-D8D6F2802038}" srcOrd="2" destOrd="0" parTransId="{1C9B7808-78A1-4F1C-B7D6-7948A57984B9}" sibTransId="{FC619D22-2B1A-4C85-98A6-9CA9E9E59F42}"/>
    <dgm:cxn modelId="{AF95E356-1A90-467E-BA05-D80EDC645458}" srcId="{C2BE65C3-8A01-4020-8D88-8B4AFD27936E}" destId="{781C138D-4CA2-4027-984E-18438611F666}" srcOrd="0" destOrd="0" parTransId="{175FC0B3-324D-4C9E-85EF-5160C27B7F67}" sibTransId="{6DDC9BE7-7181-40B8-883E-C7DB3C358631}"/>
    <dgm:cxn modelId="{5B0333BA-0706-44B1-9024-0D47C9ADF000}" type="presOf" srcId="{7440F5B7-E9C0-433E-8997-27CEB75630C8}" destId="{21F74D99-D338-44E7-99EF-9DD71BCDBB1D}" srcOrd="0" destOrd="0" presId="urn:microsoft.com/office/officeart/2005/8/layout/hList1"/>
    <dgm:cxn modelId="{D7245022-7CFB-40E4-A619-304B91C731F1}" type="presOf" srcId="{C2BE65C3-8A01-4020-8D88-8B4AFD27936E}" destId="{C6B60AB7-F8A8-4C5F-8DAE-B7BE6F4E0819}" srcOrd="0" destOrd="0" presId="urn:microsoft.com/office/officeart/2005/8/layout/hList1"/>
    <dgm:cxn modelId="{2070F191-D188-41D4-A076-B541207AD9B3}" srcId="{7440F5B7-E9C0-433E-8997-27CEB75630C8}" destId="{C2BE65C3-8A01-4020-8D88-8B4AFD27936E}" srcOrd="1" destOrd="0" parTransId="{DF126BFB-4F60-4F04-B55E-38BDE9E1F37F}" sibTransId="{36F50D88-5669-41A0-865F-533EC5972FA9}"/>
    <dgm:cxn modelId="{CD0DB5B5-9514-4890-A2B0-BA74DA64A3E7}" type="presOf" srcId="{46EB77DD-FE17-446A-A8EA-DB13AD1D3AB2}" destId="{5B87497C-6D6A-4D40-AD08-297F6ADFEAE9}" srcOrd="0" destOrd="1" presId="urn:microsoft.com/office/officeart/2005/8/layout/hList1"/>
    <dgm:cxn modelId="{D68F8B16-B52A-4AC1-90EE-DB893261F0CF}" type="presOf" srcId="{781C138D-4CA2-4027-984E-18438611F666}" destId="{C94CC8CD-34C3-445C-989D-C9DAF072BD77}" srcOrd="0" destOrd="0" presId="urn:microsoft.com/office/officeart/2005/8/layout/hList1"/>
    <dgm:cxn modelId="{D2B130D7-571E-45D8-9977-7619E541B11A}" type="presOf" srcId="{A4F7AE7D-CF75-4944-B0C6-BB87D3A6631E}" destId="{101681AC-ED37-48E5-96DD-84FA07E57599}" srcOrd="0" destOrd="0" presId="urn:microsoft.com/office/officeart/2005/8/layout/hList1"/>
    <dgm:cxn modelId="{AB8201B8-DCFC-4014-ACA0-C6E4B4565DDC}" type="presOf" srcId="{932D91C4-75FE-441C-A616-57F11FD0E2A9}" destId="{B27598F9-17C3-4221-894D-A622CB3AA798}" srcOrd="0" destOrd="0" presId="urn:microsoft.com/office/officeart/2005/8/layout/hList1"/>
    <dgm:cxn modelId="{3D8E2690-BE88-4244-8132-104838FA01A4}" type="presParOf" srcId="{21F74D99-D338-44E7-99EF-9DD71BCDBB1D}" destId="{545C7D48-EB9B-4177-AB18-25D0A51E01FC}" srcOrd="0" destOrd="0" presId="urn:microsoft.com/office/officeart/2005/8/layout/hList1"/>
    <dgm:cxn modelId="{462260F3-8ADB-465A-A7E6-7805068EE777}" type="presParOf" srcId="{545C7D48-EB9B-4177-AB18-25D0A51E01FC}" destId="{1522F4CF-1830-4303-ADCA-937555967A21}" srcOrd="0" destOrd="0" presId="urn:microsoft.com/office/officeart/2005/8/layout/hList1"/>
    <dgm:cxn modelId="{38EF09C7-D7DE-4833-825C-042AA859CA06}" type="presParOf" srcId="{545C7D48-EB9B-4177-AB18-25D0A51E01FC}" destId="{101681AC-ED37-48E5-96DD-84FA07E57599}" srcOrd="1" destOrd="0" presId="urn:microsoft.com/office/officeart/2005/8/layout/hList1"/>
    <dgm:cxn modelId="{6093F926-7370-439E-923F-82F181364197}" type="presParOf" srcId="{21F74D99-D338-44E7-99EF-9DD71BCDBB1D}" destId="{8A002CB6-C460-4624-9A5B-26769F1C4F5F}" srcOrd="1" destOrd="0" presId="urn:microsoft.com/office/officeart/2005/8/layout/hList1"/>
    <dgm:cxn modelId="{DD79A9BD-4247-4003-91EF-1789CA58E13F}" type="presParOf" srcId="{21F74D99-D338-44E7-99EF-9DD71BCDBB1D}" destId="{5EEB30D0-18CD-4D06-A986-F6FAA392FEB0}" srcOrd="2" destOrd="0" presId="urn:microsoft.com/office/officeart/2005/8/layout/hList1"/>
    <dgm:cxn modelId="{389040A8-A6A3-4857-A401-ACEA64551C20}" type="presParOf" srcId="{5EEB30D0-18CD-4D06-A986-F6FAA392FEB0}" destId="{C6B60AB7-F8A8-4C5F-8DAE-B7BE6F4E0819}" srcOrd="0" destOrd="0" presId="urn:microsoft.com/office/officeart/2005/8/layout/hList1"/>
    <dgm:cxn modelId="{8C95DF86-6E4C-4893-B9E9-4AF4E588E7AE}" type="presParOf" srcId="{5EEB30D0-18CD-4D06-A986-F6FAA392FEB0}" destId="{C94CC8CD-34C3-445C-989D-C9DAF072BD77}" srcOrd="1" destOrd="0" presId="urn:microsoft.com/office/officeart/2005/8/layout/hList1"/>
    <dgm:cxn modelId="{D15C9743-D9B1-4CFE-89CF-2CCC37217D03}" type="presParOf" srcId="{21F74D99-D338-44E7-99EF-9DD71BCDBB1D}" destId="{B0B534FD-F53D-47DD-839B-15EA163CBE9A}" srcOrd="3" destOrd="0" presId="urn:microsoft.com/office/officeart/2005/8/layout/hList1"/>
    <dgm:cxn modelId="{3122454F-2FBA-43BB-95B7-1A6F5967910F}" type="presParOf" srcId="{21F74D99-D338-44E7-99EF-9DD71BCDBB1D}" destId="{57E2FE65-1D58-4A03-826E-27753FF29FF9}" srcOrd="4" destOrd="0" presId="urn:microsoft.com/office/officeart/2005/8/layout/hList1"/>
    <dgm:cxn modelId="{03308DFC-E43F-4932-9D41-85CDDA6BEF3F}" type="presParOf" srcId="{57E2FE65-1D58-4A03-826E-27753FF29FF9}" destId="{B27598F9-17C3-4221-894D-A622CB3AA798}" srcOrd="0" destOrd="0" presId="urn:microsoft.com/office/officeart/2005/8/layout/hList1"/>
    <dgm:cxn modelId="{DB8A00CF-77BF-4832-99F3-E49AE0029CB5}" type="presParOf" srcId="{57E2FE65-1D58-4A03-826E-27753FF29FF9}" destId="{5B87497C-6D6A-4D40-AD08-297F6ADFEAE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EACBE1-04FF-4E5D-A6B0-57BEC0526B3F}" type="doc">
      <dgm:prSet loTypeId="urn:microsoft.com/office/officeart/2005/8/layout/hProcess9" loCatId="process" qsTypeId="urn:microsoft.com/office/officeart/2005/8/quickstyle/simple1" qsCatId="simple" csTypeId="urn:microsoft.com/office/officeart/2005/8/colors/colorful1" csCatId="colorful" phldr="1"/>
      <dgm:spPr/>
    </dgm:pt>
    <dgm:pt modelId="{6808E675-AD56-4497-8096-F59BAE113C54}">
      <dgm:prSet phldrT="[Text]"/>
      <dgm:spPr/>
      <dgm:t>
        <a:bodyPr/>
        <a:lstStyle/>
        <a:p>
          <a:r>
            <a:rPr lang="en-US" dirty="0" smtClean="0"/>
            <a:t>Meet regular decision deadlines.</a:t>
          </a:r>
          <a:endParaRPr lang="en-US" dirty="0"/>
        </a:p>
      </dgm:t>
    </dgm:pt>
    <dgm:pt modelId="{51C50395-1712-43F5-9DAE-99DC9B8E3E00}" type="parTrans" cxnId="{747B73EA-C090-4658-BD17-9A9E9C10EC3B}">
      <dgm:prSet/>
      <dgm:spPr/>
      <dgm:t>
        <a:bodyPr/>
        <a:lstStyle/>
        <a:p>
          <a:endParaRPr lang="en-US"/>
        </a:p>
      </dgm:t>
    </dgm:pt>
    <dgm:pt modelId="{AD2BAB46-340B-41F7-82A4-02ED310FED65}" type="sibTrans" cxnId="{747B73EA-C090-4658-BD17-9A9E9C10EC3B}">
      <dgm:prSet/>
      <dgm:spPr/>
      <dgm:t>
        <a:bodyPr/>
        <a:lstStyle/>
        <a:p>
          <a:endParaRPr lang="en-US"/>
        </a:p>
      </dgm:t>
    </dgm:pt>
    <dgm:pt modelId="{B4F149DB-1935-4AB1-B745-9DC9F007ABB1}">
      <dgm:prSet/>
      <dgm:spPr/>
      <dgm:t>
        <a:bodyPr/>
        <a:lstStyle/>
        <a:p>
          <a:r>
            <a:rPr lang="en-US" dirty="0" smtClean="0"/>
            <a:t>Attend financial aid workshops.</a:t>
          </a:r>
          <a:endParaRPr lang="en-US" dirty="0"/>
        </a:p>
      </dgm:t>
    </dgm:pt>
    <dgm:pt modelId="{2035C000-48CF-4910-90C4-14688EDB701C}" type="parTrans" cxnId="{1EEAC776-8D5C-41CF-AEC1-021072A65E1F}">
      <dgm:prSet/>
      <dgm:spPr/>
      <dgm:t>
        <a:bodyPr/>
        <a:lstStyle/>
        <a:p>
          <a:endParaRPr lang="en-US"/>
        </a:p>
      </dgm:t>
    </dgm:pt>
    <dgm:pt modelId="{CF1F9918-086D-45F2-8271-A56124C1FE68}" type="sibTrans" cxnId="{1EEAC776-8D5C-41CF-AEC1-021072A65E1F}">
      <dgm:prSet/>
      <dgm:spPr/>
      <dgm:t>
        <a:bodyPr/>
        <a:lstStyle/>
        <a:p>
          <a:endParaRPr lang="en-US"/>
        </a:p>
      </dgm:t>
    </dgm:pt>
    <dgm:pt modelId="{FA17A8B3-E848-45FF-9BB6-2DC5F7C0498A}">
      <dgm:prSet/>
      <dgm:spPr/>
      <dgm:t>
        <a:bodyPr/>
        <a:lstStyle/>
        <a:p>
          <a:r>
            <a:rPr lang="en-US" dirty="0" smtClean="0"/>
            <a:t>File the FAFSA or the WASFA.</a:t>
          </a:r>
          <a:endParaRPr lang="en-US" dirty="0"/>
        </a:p>
      </dgm:t>
    </dgm:pt>
    <dgm:pt modelId="{6F4C8DEF-54A2-42BB-9979-8F5ED480FB61}" type="parTrans" cxnId="{BA51B2D2-DDD5-4663-B714-4AD99866B6FE}">
      <dgm:prSet/>
      <dgm:spPr/>
      <dgm:t>
        <a:bodyPr/>
        <a:lstStyle/>
        <a:p>
          <a:endParaRPr lang="en-US"/>
        </a:p>
      </dgm:t>
    </dgm:pt>
    <dgm:pt modelId="{1F864F94-F730-4018-AB2F-BD3A148B642C}" type="sibTrans" cxnId="{BA51B2D2-DDD5-4663-B714-4AD99866B6FE}">
      <dgm:prSet/>
      <dgm:spPr/>
      <dgm:t>
        <a:bodyPr/>
        <a:lstStyle/>
        <a:p>
          <a:endParaRPr lang="en-US"/>
        </a:p>
      </dgm:t>
    </dgm:pt>
    <dgm:pt modelId="{6BD4F1E8-582F-412F-AE8C-7DB49DD96D04}" type="pres">
      <dgm:prSet presAssocID="{21EACBE1-04FF-4E5D-A6B0-57BEC0526B3F}" presName="CompostProcess" presStyleCnt="0">
        <dgm:presLayoutVars>
          <dgm:dir/>
          <dgm:resizeHandles val="exact"/>
        </dgm:presLayoutVars>
      </dgm:prSet>
      <dgm:spPr/>
    </dgm:pt>
    <dgm:pt modelId="{4F7F50B7-A486-4E08-B48F-93F98DCE9691}" type="pres">
      <dgm:prSet presAssocID="{21EACBE1-04FF-4E5D-A6B0-57BEC0526B3F}" presName="arrow" presStyleLbl="bgShp" presStyleIdx="0" presStyleCnt="1"/>
      <dgm:spPr/>
    </dgm:pt>
    <dgm:pt modelId="{FDDD0B70-A6EB-4CA1-9340-D4BCC602151F}" type="pres">
      <dgm:prSet presAssocID="{21EACBE1-04FF-4E5D-A6B0-57BEC0526B3F}" presName="linearProcess" presStyleCnt="0"/>
      <dgm:spPr/>
    </dgm:pt>
    <dgm:pt modelId="{F777137F-8ED0-46D3-B61D-6835CED24268}" type="pres">
      <dgm:prSet presAssocID="{6808E675-AD56-4497-8096-F59BAE113C54}" presName="textNode" presStyleLbl="node1" presStyleIdx="0" presStyleCnt="3">
        <dgm:presLayoutVars>
          <dgm:bulletEnabled val="1"/>
        </dgm:presLayoutVars>
      </dgm:prSet>
      <dgm:spPr/>
      <dgm:t>
        <a:bodyPr/>
        <a:lstStyle/>
        <a:p>
          <a:endParaRPr lang="en-US"/>
        </a:p>
      </dgm:t>
    </dgm:pt>
    <dgm:pt modelId="{E54C4710-B910-4F48-8128-CFF85D2BC0BE}" type="pres">
      <dgm:prSet presAssocID="{AD2BAB46-340B-41F7-82A4-02ED310FED65}" presName="sibTrans" presStyleCnt="0"/>
      <dgm:spPr/>
    </dgm:pt>
    <dgm:pt modelId="{D4D31FF6-459D-444A-A698-F1BE56041AB8}" type="pres">
      <dgm:prSet presAssocID="{B4F149DB-1935-4AB1-B745-9DC9F007ABB1}" presName="textNode" presStyleLbl="node1" presStyleIdx="1" presStyleCnt="3">
        <dgm:presLayoutVars>
          <dgm:bulletEnabled val="1"/>
        </dgm:presLayoutVars>
      </dgm:prSet>
      <dgm:spPr/>
      <dgm:t>
        <a:bodyPr/>
        <a:lstStyle/>
        <a:p>
          <a:endParaRPr lang="en-US"/>
        </a:p>
      </dgm:t>
    </dgm:pt>
    <dgm:pt modelId="{936011A8-3A60-4197-BC09-DAEB7427FBD2}" type="pres">
      <dgm:prSet presAssocID="{CF1F9918-086D-45F2-8271-A56124C1FE68}" presName="sibTrans" presStyleCnt="0"/>
      <dgm:spPr/>
    </dgm:pt>
    <dgm:pt modelId="{ACB4C691-1E75-43D2-880A-404CBA471C3A}" type="pres">
      <dgm:prSet presAssocID="{FA17A8B3-E848-45FF-9BB6-2DC5F7C0498A}" presName="textNode" presStyleLbl="node1" presStyleIdx="2" presStyleCnt="3">
        <dgm:presLayoutVars>
          <dgm:bulletEnabled val="1"/>
        </dgm:presLayoutVars>
      </dgm:prSet>
      <dgm:spPr/>
      <dgm:t>
        <a:bodyPr/>
        <a:lstStyle/>
        <a:p>
          <a:endParaRPr lang="en-US"/>
        </a:p>
      </dgm:t>
    </dgm:pt>
  </dgm:ptLst>
  <dgm:cxnLst>
    <dgm:cxn modelId="{78E0515E-820B-4F34-974C-9A87A6A0A35B}" type="presOf" srcId="{FA17A8B3-E848-45FF-9BB6-2DC5F7C0498A}" destId="{ACB4C691-1E75-43D2-880A-404CBA471C3A}" srcOrd="0" destOrd="0" presId="urn:microsoft.com/office/officeart/2005/8/layout/hProcess9"/>
    <dgm:cxn modelId="{1EEAC776-8D5C-41CF-AEC1-021072A65E1F}" srcId="{21EACBE1-04FF-4E5D-A6B0-57BEC0526B3F}" destId="{B4F149DB-1935-4AB1-B745-9DC9F007ABB1}" srcOrd="1" destOrd="0" parTransId="{2035C000-48CF-4910-90C4-14688EDB701C}" sibTransId="{CF1F9918-086D-45F2-8271-A56124C1FE68}"/>
    <dgm:cxn modelId="{0A4858D7-8BC7-4476-A13B-3D66EDCCE5DB}" type="presOf" srcId="{21EACBE1-04FF-4E5D-A6B0-57BEC0526B3F}" destId="{6BD4F1E8-582F-412F-AE8C-7DB49DD96D04}" srcOrd="0" destOrd="0" presId="urn:microsoft.com/office/officeart/2005/8/layout/hProcess9"/>
    <dgm:cxn modelId="{747B73EA-C090-4658-BD17-9A9E9C10EC3B}" srcId="{21EACBE1-04FF-4E5D-A6B0-57BEC0526B3F}" destId="{6808E675-AD56-4497-8096-F59BAE113C54}" srcOrd="0" destOrd="0" parTransId="{51C50395-1712-43F5-9DAE-99DC9B8E3E00}" sibTransId="{AD2BAB46-340B-41F7-82A4-02ED310FED65}"/>
    <dgm:cxn modelId="{0C910B7B-7A2C-4256-B3F1-E4632D0416E6}" type="presOf" srcId="{6808E675-AD56-4497-8096-F59BAE113C54}" destId="{F777137F-8ED0-46D3-B61D-6835CED24268}" srcOrd="0" destOrd="0" presId="urn:microsoft.com/office/officeart/2005/8/layout/hProcess9"/>
    <dgm:cxn modelId="{BA51B2D2-DDD5-4663-B714-4AD99866B6FE}" srcId="{21EACBE1-04FF-4E5D-A6B0-57BEC0526B3F}" destId="{FA17A8B3-E848-45FF-9BB6-2DC5F7C0498A}" srcOrd="2" destOrd="0" parTransId="{6F4C8DEF-54A2-42BB-9979-8F5ED480FB61}" sibTransId="{1F864F94-F730-4018-AB2F-BD3A148B642C}"/>
    <dgm:cxn modelId="{63FC5C59-61EE-425C-8D52-C3907AF99EA2}" type="presOf" srcId="{B4F149DB-1935-4AB1-B745-9DC9F007ABB1}" destId="{D4D31FF6-459D-444A-A698-F1BE56041AB8}" srcOrd="0" destOrd="0" presId="urn:microsoft.com/office/officeart/2005/8/layout/hProcess9"/>
    <dgm:cxn modelId="{67F1C195-6C03-41F0-B859-210803F3EB0E}" type="presParOf" srcId="{6BD4F1E8-582F-412F-AE8C-7DB49DD96D04}" destId="{4F7F50B7-A486-4E08-B48F-93F98DCE9691}" srcOrd="0" destOrd="0" presId="urn:microsoft.com/office/officeart/2005/8/layout/hProcess9"/>
    <dgm:cxn modelId="{50DF8E3E-649A-4365-9223-4A34AA11BDC4}" type="presParOf" srcId="{6BD4F1E8-582F-412F-AE8C-7DB49DD96D04}" destId="{FDDD0B70-A6EB-4CA1-9340-D4BCC602151F}" srcOrd="1" destOrd="0" presId="urn:microsoft.com/office/officeart/2005/8/layout/hProcess9"/>
    <dgm:cxn modelId="{47610DF3-32F5-415C-99EF-FDE55A4349F7}" type="presParOf" srcId="{FDDD0B70-A6EB-4CA1-9340-D4BCC602151F}" destId="{F777137F-8ED0-46D3-B61D-6835CED24268}" srcOrd="0" destOrd="0" presId="urn:microsoft.com/office/officeart/2005/8/layout/hProcess9"/>
    <dgm:cxn modelId="{B25C0403-9F49-4DA1-B20B-D330D94F1EBB}" type="presParOf" srcId="{FDDD0B70-A6EB-4CA1-9340-D4BCC602151F}" destId="{E54C4710-B910-4F48-8128-CFF85D2BC0BE}" srcOrd="1" destOrd="0" presId="urn:microsoft.com/office/officeart/2005/8/layout/hProcess9"/>
    <dgm:cxn modelId="{3C48EB94-BD69-4D6C-B730-9F97B4CAF396}" type="presParOf" srcId="{FDDD0B70-A6EB-4CA1-9340-D4BCC602151F}" destId="{D4D31FF6-459D-444A-A698-F1BE56041AB8}" srcOrd="2" destOrd="0" presId="urn:microsoft.com/office/officeart/2005/8/layout/hProcess9"/>
    <dgm:cxn modelId="{4772DC3B-EC3B-4B08-A786-9AEBB806D5FF}" type="presParOf" srcId="{FDDD0B70-A6EB-4CA1-9340-D4BCC602151F}" destId="{936011A8-3A60-4197-BC09-DAEB7427FBD2}" srcOrd="3" destOrd="0" presId="urn:microsoft.com/office/officeart/2005/8/layout/hProcess9"/>
    <dgm:cxn modelId="{EE3DBF82-0EC0-476A-84E8-F0870312618A}" type="presParOf" srcId="{FDDD0B70-A6EB-4CA1-9340-D4BCC602151F}" destId="{ACB4C691-1E75-43D2-880A-404CBA471C3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A1B4EC-8427-41FF-AEA1-DC21A052DCA3}" type="doc">
      <dgm:prSet loTypeId="urn:microsoft.com/office/officeart/2005/8/layout/hProcess9" loCatId="process" qsTypeId="urn:microsoft.com/office/officeart/2005/8/quickstyle/simple1" qsCatId="simple" csTypeId="urn:microsoft.com/office/officeart/2005/8/colors/colorful1" csCatId="colorful" phldr="1"/>
      <dgm:spPr/>
    </dgm:pt>
    <dgm:pt modelId="{1496B4F6-E52A-4C8F-879E-6374ECEACA51}">
      <dgm:prSet phldrT="[Text]"/>
      <dgm:spPr/>
      <dgm:t>
        <a:bodyPr/>
        <a:lstStyle/>
        <a:p>
          <a:r>
            <a:rPr lang="en-US" dirty="0" smtClean="0"/>
            <a:t>Draft admission and scholarship essays.</a:t>
          </a:r>
          <a:endParaRPr lang="en-US" dirty="0"/>
        </a:p>
      </dgm:t>
    </dgm:pt>
    <dgm:pt modelId="{69756B06-CAF0-439A-A3CE-63430B6E6945}" type="parTrans" cxnId="{9A7AC401-B631-45D0-B870-299551272880}">
      <dgm:prSet/>
      <dgm:spPr/>
      <dgm:t>
        <a:bodyPr/>
        <a:lstStyle/>
        <a:p>
          <a:endParaRPr lang="en-US"/>
        </a:p>
      </dgm:t>
    </dgm:pt>
    <dgm:pt modelId="{E2D734D6-D319-4350-8517-1353DBE32A5B}" type="sibTrans" cxnId="{9A7AC401-B631-45D0-B870-299551272880}">
      <dgm:prSet/>
      <dgm:spPr/>
      <dgm:t>
        <a:bodyPr/>
        <a:lstStyle/>
        <a:p>
          <a:endParaRPr lang="en-US"/>
        </a:p>
      </dgm:t>
    </dgm:pt>
    <dgm:pt modelId="{C682D2D0-D4EE-4127-A3E0-E5441B8D14F9}">
      <dgm:prSet/>
      <dgm:spPr/>
      <dgm:t>
        <a:bodyPr/>
        <a:lstStyle/>
        <a:p>
          <a:r>
            <a:rPr lang="en-US" smtClean="0"/>
            <a:t>Talk with English teacher or counselor about essays.</a:t>
          </a:r>
          <a:endParaRPr lang="en-US" dirty="0"/>
        </a:p>
      </dgm:t>
    </dgm:pt>
    <dgm:pt modelId="{6AFC0DCF-A5BA-4735-B87A-83A783BE919C}" type="parTrans" cxnId="{20F78BB0-034D-4369-9D81-34B3259744E4}">
      <dgm:prSet/>
      <dgm:spPr/>
      <dgm:t>
        <a:bodyPr/>
        <a:lstStyle/>
        <a:p>
          <a:endParaRPr lang="en-US"/>
        </a:p>
      </dgm:t>
    </dgm:pt>
    <dgm:pt modelId="{A3B0D007-9AF0-4A53-A2E3-0098A567510E}" type="sibTrans" cxnId="{20F78BB0-034D-4369-9D81-34B3259744E4}">
      <dgm:prSet/>
      <dgm:spPr/>
      <dgm:t>
        <a:bodyPr/>
        <a:lstStyle/>
        <a:p>
          <a:endParaRPr lang="en-US"/>
        </a:p>
      </dgm:t>
    </dgm:pt>
    <dgm:pt modelId="{118502A0-789B-4DFC-AD09-2D79E490B999}">
      <dgm:prSet/>
      <dgm:spPr/>
      <dgm:t>
        <a:bodyPr/>
        <a:lstStyle/>
        <a:p>
          <a:r>
            <a:rPr lang="en-US" smtClean="0"/>
            <a:t>Request official high school transcripts.</a:t>
          </a:r>
          <a:endParaRPr lang="en-US" dirty="0"/>
        </a:p>
      </dgm:t>
    </dgm:pt>
    <dgm:pt modelId="{E987C91A-B5ED-4919-AC99-F77FFC1E7840}" type="parTrans" cxnId="{030DC2A0-6D97-4F93-9B66-C2C6E3DD1126}">
      <dgm:prSet/>
      <dgm:spPr/>
      <dgm:t>
        <a:bodyPr/>
        <a:lstStyle/>
        <a:p>
          <a:endParaRPr lang="en-US"/>
        </a:p>
      </dgm:t>
    </dgm:pt>
    <dgm:pt modelId="{05E60A2D-69B2-48F9-9516-3D2BA65EE214}" type="sibTrans" cxnId="{030DC2A0-6D97-4F93-9B66-C2C6E3DD1126}">
      <dgm:prSet/>
      <dgm:spPr/>
      <dgm:t>
        <a:bodyPr/>
        <a:lstStyle/>
        <a:p>
          <a:endParaRPr lang="en-US"/>
        </a:p>
      </dgm:t>
    </dgm:pt>
    <dgm:pt modelId="{768465EB-3468-4590-9A1E-8073B8168A36}">
      <dgm:prSet/>
      <dgm:spPr/>
      <dgm:t>
        <a:bodyPr/>
        <a:lstStyle/>
        <a:p>
          <a:r>
            <a:rPr lang="en-US" dirty="0" smtClean="0"/>
            <a:t>Register for SAT/ACT</a:t>
          </a:r>
          <a:endParaRPr lang="en-US" dirty="0"/>
        </a:p>
      </dgm:t>
    </dgm:pt>
    <dgm:pt modelId="{60B9D0D4-A9D8-4F44-B516-6ACEBAE605B3}" type="parTrans" cxnId="{BE1EADDE-F5DD-4C93-B403-ECB39A34B4A8}">
      <dgm:prSet/>
      <dgm:spPr/>
      <dgm:t>
        <a:bodyPr/>
        <a:lstStyle/>
        <a:p>
          <a:endParaRPr lang="en-US"/>
        </a:p>
      </dgm:t>
    </dgm:pt>
    <dgm:pt modelId="{50E123A9-4AA8-4251-87AA-9CA52A1BD492}" type="sibTrans" cxnId="{BE1EADDE-F5DD-4C93-B403-ECB39A34B4A8}">
      <dgm:prSet/>
      <dgm:spPr/>
      <dgm:t>
        <a:bodyPr/>
        <a:lstStyle/>
        <a:p>
          <a:endParaRPr lang="en-US"/>
        </a:p>
      </dgm:t>
    </dgm:pt>
    <dgm:pt modelId="{92C323D3-3E3B-46A7-97EF-1D2C59C54EFB}">
      <dgm:prSet/>
      <dgm:spPr/>
      <dgm:t>
        <a:bodyPr/>
        <a:lstStyle/>
        <a:p>
          <a:r>
            <a:rPr lang="en-US" smtClean="0"/>
            <a:t>SAT – collegeboard.org</a:t>
          </a:r>
          <a:endParaRPr lang="en-US" dirty="0"/>
        </a:p>
      </dgm:t>
    </dgm:pt>
    <dgm:pt modelId="{15F00BA3-72B8-4F58-B195-CFD836B4ECFD}" type="parTrans" cxnId="{A1EB7BAB-0523-4412-A2E7-3A0A249CDA91}">
      <dgm:prSet/>
      <dgm:spPr/>
      <dgm:t>
        <a:bodyPr/>
        <a:lstStyle/>
        <a:p>
          <a:endParaRPr lang="en-US"/>
        </a:p>
      </dgm:t>
    </dgm:pt>
    <dgm:pt modelId="{B59DF2F9-1FC9-4C9F-B301-44FDA6534E5B}" type="sibTrans" cxnId="{A1EB7BAB-0523-4412-A2E7-3A0A249CDA91}">
      <dgm:prSet/>
      <dgm:spPr/>
      <dgm:t>
        <a:bodyPr/>
        <a:lstStyle/>
        <a:p>
          <a:endParaRPr lang="en-US"/>
        </a:p>
      </dgm:t>
    </dgm:pt>
    <dgm:pt modelId="{3F2CD014-109D-48CE-8490-4F406EF44899}">
      <dgm:prSet/>
      <dgm:spPr/>
      <dgm:t>
        <a:bodyPr/>
        <a:lstStyle/>
        <a:p>
          <a:r>
            <a:rPr lang="en-US" smtClean="0"/>
            <a:t>ACT – actstudent.org</a:t>
          </a:r>
          <a:endParaRPr lang="en-US" dirty="0"/>
        </a:p>
      </dgm:t>
    </dgm:pt>
    <dgm:pt modelId="{9531499A-1A7D-4097-80BC-BA45D1E600A8}" type="parTrans" cxnId="{0342223C-6CBA-4ECE-B6C0-C777868C672B}">
      <dgm:prSet/>
      <dgm:spPr/>
      <dgm:t>
        <a:bodyPr/>
        <a:lstStyle/>
        <a:p>
          <a:endParaRPr lang="en-US"/>
        </a:p>
      </dgm:t>
    </dgm:pt>
    <dgm:pt modelId="{08318355-80D8-4A5C-99A2-28FDB6A07A8D}" type="sibTrans" cxnId="{0342223C-6CBA-4ECE-B6C0-C777868C672B}">
      <dgm:prSet/>
      <dgm:spPr/>
      <dgm:t>
        <a:bodyPr/>
        <a:lstStyle/>
        <a:p>
          <a:endParaRPr lang="en-US"/>
        </a:p>
      </dgm:t>
    </dgm:pt>
    <dgm:pt modelId="{C5FA615F-4DC0-4F2C-877E-73DF390BE1B4}" type="pres">
      <dgm:prSet presAssocID="{D7A1B4EC-8427-41FF-AEA1-DC21A052DCA3}" presName="CompostProcess" presStyleCnt="0">
        <dgm:presLayoutVars>
          <dgm:dir/>
          <dgm:resizeHandles val="exact"/>
        </dgm:presLayoutVars>
      </dgm:prSet>
      <dgm:spPr/>
    </dgm:pt>
    <dgm:pt modelId="{B97D621D-FD7E-48C3-B389-DD6662E1607B}" type="pres">
      <dgm:prSet presAssocID="{D7A1B4EC-8427-41FF-AEA1-DC21A052DCA3}" presName="arrow" presStyleLbl="bgShp" presStyleIdx="0" presStyleCnt="1"/>
      <dgm:spPr/>
    </dgm:pt>
    <dgm:pt modelId="{D4BDDDB3-6540-4C4E-8650-4B8405F180BC}" type="pres">
      <dgm:prSet presAssocID="{D7A1B4EC-8427-41FF-AEA1-DC21A052DCA3}" presName="linearProcess" presStyleCnt="0"/>
      <dgm:spPr/>
    </dgm:pt>
    <dgm:pt modelId="{E1EFEA94-95DF-4884-87F6-C8C2C7DB9FF1}" type="pres">
      <dgm:prSet presAssocID="{1496B4F6-E52A-4C8F-879E-6374ECEACA51}" presName="textNode" presStyleLbl="node1" presStyleIdx="0" presStyleCnt="4">
        <dgm:presLayoutVars>
          <dgm:bulletEnabled val="1"/>
        </dgm:presLayoutVars>
      </dgm:prSet>
      <dgm:spPr/>
      <dgm:t>
        <a:bodyPr/>
        <a:lstStyle/>
        <a:p>
          <a:endParaRPr lang="en-US"/>
        </a:p>
      </dgm:t>
    </dgm:pt>
    <dgm:pt modelId="{B4A94805-A198-471C-AB16-8C5B11231A86}" type="pres">
      <dgm:prSet presAssocID="{E2D734D6-D319-4350-8517-1353DBE32A5B}" presName="sibTrans" presStyleCnt="0"/>
      <dgm:spPr/>
    </dgm:pt>
    <dgm:pt modelId="{EA66247C-35A7-4EA6-840A-F47D2FE6DC08}" type="pres">
      <dgm:prSet presAssocID="{C682D2D0-D4EE-4127-A3E0-E5441B8D14F9}" presName="textNode" presStyleLbl="node1" presStyleIdx="1" presStyleCnt="4">
        <dgm:presLayoutVars>
          <dgm:bulletEnabled val="1"/>
        </dgm:presLayoutVars>
      </dgm:prSet>
      <dgm:spPr/>
      <dgm:t>
        <a:bodyPr/>
        <a:lstStyle/>
        <a:p>
          <a:endParaRPr lang="en-US"/>
        </a:p>
      </dgm:t>
    </dgm:pt>
    <dgm:pt modelId="{42E76D79-6C9F-4965-ADF2-7468310B5780}" type="pres">
      <dgm:prSet presAssocID="{A3B0D007-9AF0-4A53-A2E3-0098A567510E}" presName="sibTrans" presStyleCnt="0"/>
      <dgm:spPr/>
    </dgm:pt>
    <dgm:pt modelId="{93BDF8C4-0C51-40DA-963D-19073CE97691}" type="pres">
      <dgm:prSet presAssocID="{118502A0-789B-4DFC-AD09-2D79E490B999}" presName="textNode" presStyleLbl="node1" presStyleIdx="2" presStyleCnt="4">
        <dgm:presLayoutVars>
          <dgm:bulletEnabled val="1"/>
        </dgm:presLayoutVars>
      </dgm:prSet>
      <dgm:spPr/>
      <dgm:t>
        <a:bodyPr/>
        <a:lstStyle/>
        <a:p>
          <a:endParaRPr lang="en-US"/>
        </a:p>
      </dgm:t>
    </dgm:pt>
    <dgm:pt modelId="{A676D2CF-A3EA-4529-9DFA-C47D9FB79146}" type="pres">
      <dgm:prSet presAssocID="{05E60A2D-69B2-48F9-9516-3D2BA65EE214}" presName="sibTrans" presStyleCnt="0"/>
      <dgm:spPr/>
    </dgm:pt>
    <dgm:pt modelId="{B9292870-98CF-4F49-86B6-6631E1610DE2}" type="pres">
      <dgm:prSet presAssocID="{768465EB-3468-4590-9A1E-8073B8168A36}" presName="textNode" presStyleLbl="node1" presStyleIdx="3" presStyleCnt="4">
        <dgm:presLayoutVars>
          <dgm:bulletEnabled val="1"/>
        </dgm:presLayoutVars>
      </dgm:prSet>
      <dgm:spPr/>
      <dgm:t>
        <a:bodyPr/>
        <a:lstStyle/>
        <a:p>
          <a:endParaRPr lang="en-US"/>
        </a:p>
      </dgm:t>
    </dgm:pt>
  </dgm:ptLst>
  <dgm:cxnLst>
    <dgm:cxn modelId="{A1EB7BAB-0523-4412-A2E7-3A0A249CDA91}" srcId="{768465EB-3468-4590-9A1E-8073B8168A36}" destId="{92C323D3-3E3B-46A7-97EF-1D2C59C54EFB}" srcOrd="0" destOrd="0" parTransId="{15F00BA3-72B8-4F58-B195-CFD836B4ECFD}" sibTransId="{B59DF2F9-1FC9-4C9F-B301-44FDA6534E5B}"/>
    <dgm:cxn modelId="{BF890664-58D7-4463-A926-2BD4840E7512}" type="presOf" srcId="{118502A0-789B-4DFC-AD09-2D79E490B999}" destId="{93BDF8C4-0C51-40DA-963D-19073CE97691}" srcOrd="0" destOrd="0" presId="urn:microsoft.com/office/officeart/2005/8/layout/hProcess9"/>
    <dgm:cxn modelId="{030DC2A0-6D97-4F93-9B66-C2C6E3DD1126}" srcId="{D7A1B4EC-8427-41FF-AEA1-DC21A052DCA3}" destId="{118502A0-789B-4DFC-AD09-2D79E490B999}" srcOrd="2" destOrd="0" parTransId="{E987C91A-B5ED-4919-AC99-F77FFC1E7840}" sibTransId="{05E60A2D-69B2-48F9-9516-3D2BA65EE214}"/>
    <dgm:cxn modelId="{0342223C-6CBA-4ECE-B6C0-C777868C672B}" srcId="{768465EB-3468-4590-9A1E-8073B8168A36}" destId="{3F2CD014-109D-48CE-8490-4F406EF44899}" srcOrd="1" destOrd="0" parTransId="{9531499A-1A7D-4097-80BC-BA45D1E600A8}" sibTransId="{08318355-80D8-4A5C-99A2-28FDB6A07A8D}"/>
    <dgm:cxn modelId="{F77A8F72-8872-4DEE-BBEB-42CB3775FFE1}" type="presOf" srcId="{C682D2D0-D4EE-4127-A3E0-E5441B8D14F9}" destId="{EA66247C-35A7-4EA6-840A-F47D2FE6DC08}" srcOrd="0" destOrd="0" presId="urn:microsoft.com/office/officeart/2005/8/layout/hProcess9"/>
    <dgm:cxn modelId="{B56F8FED-102F-4CF7-A398-F8466B8C36A5}" type="presOf" srcId="{768465EB-3468-4590-9A1E-8073B8168A36}" destId="{B9292870-98CF-4F49-86B6-6631E1610DE2}" srcOrd="0" destOrd="0" presId="urn:microsoft.com/office/officeart/2005/8/layout/hProcess9"/>
    <dgm:cxn modelId="{BE1EADDE-F5DD-4C93-B403-ECB39A34B4A8}" srcId="{D7A1B4EC-8427-41FF-AEA1-DC21A052DCA3}" destId="{768465EB-3468-4590-9A1E-8073B8168A36}" srcOrd="3" destOrd="0" parTransId="{60B9D0D4-A9D8-4F44-B516-6ACEBAE605B3}" sibTransId="{50E123A9-4AA8-4251-87AA-9CA52A1BD492}"/>
    <dgm:cxn modelId="{B8B70E69-CCD0-4A73-B65D-497B6957ED3F}" type="presOf" srcId="{3F2CD014-109D-48CE-8490-4F406EF44899}" destId="{B9292870-98CF-4F49-86B6-6631E1610DE2}" srcOrd="0" destOrd="2" presId="urn:microsoft.com/office/officeart/2005/8/layout/hProcess9"/>
    <dgm:cxn modelId="{9A7AC401-B631-45D0-B870-299551272880}" srcId="{D7A1B4EC-8427-41FF-AEA1-DC21A052DCA3}" destId="{1496B4F6-E52A-4C8F-879E-6374ECEACA51}" srcOrd="0" destOrd="0" parTransId="{69756B06-CAF0-439A-A3CE-63430B6E6945}" sibTransId="{E2D734D6-D319-4350-8517-1353DBE32A5B}"/>
    <dgm:cxn modelId="{20F78BB0-034D-4369-9D81-34B3259744E4}" srcId="{D7A1B4EC-8427-41FF-AEA1-DC21A052DCA3}" destId="{C682D2D0-D4EE-4127-A3E0-E5441B8D14F9}" srcOrd="1" destOrd="0" parTransId="{6AFC0DCF-A5BA-4735-B87A-83A783BE919C}" sibTransId="{A3B0D007-9AF0-4A53-A2E3-0098A567510E}"/>
    <dgm:cxn modelId="{4FD2E471-D4DA-4875-8B7A-23309D264033}" type="presOf" srcId="{D7A1B4EC-8427-41FF-AEA1-DC21A052DCA3}" destId="{C5FA615F-4DC0-4F2C-877E-73DF390BE1B4}" srcOrd="0" destOrd="0" presId="urn:microsoft.com/office/officeart/2005/8/layout/hProcess9"/>
    <dgm:cxn modelId="{299C8AEA-73D9-480C-8F8B-D42DDFCE821E}" type="presOf" srcId="{1496B4F6-E52A-4C8F-879E-6374ECEACA51}" destId="{E1EFEA94-95DF-4884-87F6-C8C2C7DB9FF1}" srcOrd="0" destOrd="0" presId="urn:microsoft.com/office/officeart/2005/8/layout/hProcess9"/>
    <dgm:cxn modelId="{9A920763-9111-45D6-8BE0-596DA6A7383A}" type="presOf" srcId="{92C323D3-3E3B-46A7-97EF-1D2C59C54EFB}" destId="{B9292870-98CF-4F49-86B6-6631E1610DE2}" srcOrd="0" destOrd="1" presId="urn:microsoft.com/office/officeart/2005/8/layout/hProcess9"/>
    <dgm:cxn modelId="{09B14E41-D77D-409D-9FF9-D91CAE66F89D}" type="presParOf" srcId="{C5FA615F-4DC0-4F2C-877E-73DF390BE1B4}" destId="{B97D621D-FD7E-48C3-B389-DD6662E1607B}" srcOrd="0" destOrd="0" presId="urn:microsoft.com/office/officeart/2005/8/layout/hProcess9"/>
    <dgm:cxn modelId="{D25E3D8B-3663-4ACC-9B0B-44DB0E2B9FA1}" type="presParOf" srcId="{C5FA615F-4DC0-4F2C-877E-73DF390BE1B4}" destId="{D4BDDDB3-6540-4C4E-8650-4B8405F180BC}" srcOrd="1" destOrd="0" presId="urn:microsoft.com/office/officeart/2005/8/layout/hProcess9"/>
    <dgm:cxn modelId="{7ECD96AA-C8D3-42B0-846D-4AB45BDB4934}" type="presParOf" srcId="{D4BDDDB3-6540-4C4E-8650-4B8405F180BC}" destId="{E1EFEA94-95DF-4884-87F6-C8C2C7DB9FF1}" srcOrd="0" destOrd="0" presId="urn:microsoft.com/office/officeart/2005/8/layout/hProcess9"/>
    <dgm:cxn modelId="{2B51B9A7-6EF4-42BD-9D75-6E31093348F5}" type="presParOf" srcId="{D4BDDDB3-6540-4C4E-8650-4B8405F180BC}" destId="{B4A94805-A198-471C-AB16-8C5B11231A86}" srcOrd="1" destOrd="0" presId="urn:microsoft.com/office/officeart/2005/8/layout/hProcess9"/>
    <dgm:cxn modelId="{29B5EC33-4BFD-4AE2-A81F-F69D14C734DB}" type="presParOf" srcId="{D4BDDDB3-6540-4C4E-8650-4B8405F180BC}" destId="{EA66247C-35A7-4EA6-840A-F47D2FE6DC08}" srcOrd="2" destOrd="0" presId="urn:microsoft.com/office/officeart/2005/8/layout/hProcess9"/>
    <dgm:cxn modelId="{9318FB57-DC3E-41E1-8991-5A9925E8611F}" type="presParOf" srcId="{D4BDDDB3-6540-4C4E-8650-4B8405F180BC}" destId="{42E76D79-6C9F-4965-ADF2-7468310B5780}" srcOrd="3" destOrd="0" presId="urn:microsoft.com/office/officeart/2005/8/layout/hProcess9"/>
    <dgm:cxn modelId="{E1DF2531-3FDA-4CD1-819B-B9BDE709101B}" type="presParOf" srcId="{D4BDDDB3-6540-4C4E-8650-4B8405F180BC}" destId="{93BDF8C4-0C51-40DA-963D-19073CE97691}" srcOrd="4" destOrd="0" presId="urn:microsoft.com/office/officeart/2005/8/layout/hProcess9"/>
    <dgm:cxn modelId="{4DF9FCF6-BE76-4D35-88FF-B71BE2F6212C}" type="presParOf" srcId="{D4BDDDB3-6540-4C4E-8650-4B8405F180BC}" destId="{A676D2CF-A3EA-4529-9DFA-C47D9FB79146}" srcOrd="5" destOrd="0" presId="urn:microsoft.com/office/officeart/2005/8/layout/hProcess9"/>
    <dgm:cxn modelId="{4A65838C-E84A-4752-B2A9-98959BF8E4D9}" type="presParOf" srcId="{D4BDDDB3-6540-4C4E-8650-4B8405F180BC}" destId="{B9292870-98CF-4F49-86B6-6631E1610DE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A316CE-F197-4154-89A1-2C4CEF2DB4CD}" type="doc">
      <dgm:prSet loTypeId="urn:microsoft.com/office/officeart/2005/8/layout/hProcess9" loCatId="process" qsTypeId="urn:microsoft.com/office/officeart/2005/8/quickstyle/simple1" qsCatId="simple" csTypeId="urn:microsoft.com/office/officeart/2005/8/colors/colorful1" csCatId="colorful" phldr="1"/>
      <dgm:spPr/>
    </dgm:pt>
    <dgm:pt modelId="{CFC960AA-92AB-4A1B-8505-29CEB4EE6F7A}">
      <dgm:prSet phldrT="[Text]"/>
      <dgm:spPr/>
      <dgm:t>
        <a:bodyPr/>
        <a:lstStyle/>
        <a:p>
          <a:r>
            <a:rPr lang="en-US" dirty="0" smtClean="0"/>
            <a:t>Attend a College Fair.</a:t>
          </a:r>
          <a:endParaRPr lang="en-US" dirty="0"/>
        </a:p>
      </dgm:t>
    </dgm:pt>
    <dgm:pt modelId="{A0F16BCE-4A0B-4376-B342-7B8B7523B3A3}" type="parTrans" cxnId="{BDD6FA19-C5DA-4110-A0BE-5412EC0DCA3D}">
      <dgm:prSet/>
      <dgm:spPr/>
      <dgm:t>
        <a:bodyPr/>
        <a:lstStyle/>
        <a:p>
          <a:endParaRPr lang="en-US"/>
        </a:p>
      </dgm:t>
    </dgm:pt>
    <dgm:pt modelId="{F24D44F6-3A6C-4B14-8A48-16FBA5A1FBBA}" type="sibTrans" cxnId="{BDD6FA19-C5DA-4110-A0BE-5412EC0DCA3D}">
      <dgm:prSet/>
      <dgm:spPr/>
      <dgm:t>
        <a:bodyPr/>
        <a:lstStyle/>
        <a:p>
          <a:endParaRPr lang="en-US"/>
        </a:p>
      </dgm:t>
    </dgm:pt>
    <dgm:pt modelId="{6E61206C-8534-49A8-AF90-7580CF2AFEAF}">
      <dgm:prSet/>
      <dgm:spPr/>
      <dgm:t>
        <a:bodyPr/>
        <a:lstStyle/>
        <a:p>
          <a:r>
            <a:rPr lang="en-US" smtClean="0"/>
            <a:t>Visit college campuses.</a:t>
          </a:r>
          <a:endParaRPr lang="en-US" dirty="0"/>
        </a:p>
      </dgm:t>
    </dgm:pt>
    <dgm:pt modelId="{DC903E55-6331-4AF6-9829-8D4959014DDE}" type="parTrans" cxnId="{83D442BE-3B0C-4015-B3F1-4F16E862742F}">
      <dgm:prSet/>
      <dgm:spPr/>
      <dgm:t>
        <a:bodyPr/>
        <a:lstStyle/>
        <a:p>
          <a:endParaRPr lang="en-US"/>
        </a:p>
      </dgm:t>
    </dgm:pt>
    <dgm:pt modelId="{140F6307-027E-4635-B5C7-791B7C0C4E91}" type="sibTrans" cxnId="{83D442BE-3B0C-4015-B3F1-4F16E862742F}">
      <dgm:prSet/>
      <dgm:spPr/>
      <dgm:t>
        <a:bodyPr/>
        <a:lstStyle/>
        <a:p>
          <a:endParaRPr lang="en-US"/>
        </a:p>
      </dgm:t>
    </dgm:pt>
    <dgm:pt modelId="{00EDD969-59A9-437B-AB7A-43CF8F2D329D}">
      <dgm:prSet phldrT="[Text]"/>
      <dgm:spPr/>
      <dgm:t>
        <a:bodyPr/>
        <a:lstStyle/>
        <a:p>
          <a:r>
            <a:rPr lang="en-US" smtClean="0"/>
            <a:t>Finish application essays.</a:t>
          </a:r>
          <a:endParaRPr lang="en-US"/>
        </a:p>
      </dgm:t>
    </dgm:pt>
    <dgm:pt modelId="{DAF3B545-AD1C-4837-A39A-5CB7B29F16A3}" type="parTrans" cxnId="{00E817B3-E8B9-4825-9222-471BBD6BCF71}">
      <dgm:prSet/>
      <dgm:spPr/>
      <dgm:t>
        <a:bodyPr/>
        <a:lstStyle/>
        <a:p>
          <a:endParaRPr lang="en-US"/>
        </a:p>
      </dgm:t>
    </dgm:pt>
    <dgm:pt modelId="{C9C70A5B-E3A4-4A02-AFD5-E36B16824365}" type="sibTrans" cxnId="{00E817B3-E8B9-4825-9222-471BBD6BCF71}">
      <dgm:prSet/>
      <dgm:spPr/>
      <dgm:t>
        <a:bodyPr/>
        <a:lstStyle/>
        <a:p>
          <a:endParaRPr lang="en-US"/>
        </a:p>
      </dgm:t>
    </dgm:pt>
    <dgm:pt modelId="{0C01A299-BD3D-45C6-B7A0-D654D6C5A7C7}" type="pres">
      <dgm:prSet presAssocID="{45A316CE-F197-4154-89A1-2C4CEF2DB4CD}" presName="CompostProcess" presStyleCnt="0">
        <dgm:presLayoutVars>
          <dgm:dir/>
          <dgm:resizeHandles val="exact"/>
        </dgm:presLayoutVars>
      </dgm:prSet>
      <dgm:spPr/>
    </dgm:pt>
    <dgm:pt modelId="{3991F8EC-14E5-4E90-B613-D615201A028A}" type="pres">
      <dgm:prSet presAssocID="{45A316CE-F197-4154-89A1-2C4CEF2DB4CD}" presName="arrow" presStyleLbl="bgShp" presStyleIdx="0" presStyleCnt="1"/>
      <dgm:spPr/>
    </dgm:pt>
    <dgm:pt modelId="{635332C3-80C0-4F4B-A36B-D5059C4B5D7F}" type="pres">
      <dgm:prSet presAssocID="{45A316CE-F197-4154-89A1-2C4CEF2DB4CD}" presName="linearProcess" presStyleCnt="0"/>
      <dgm:spPr/>
    </dgm:pt>
    <dgm:pt modelId="{42324D19-D720-4B90-8EBC-05909E3328D4}" type="pres">
      <dgm:prSet presAssocID="{CFC960AA-92AB-4A1B-8505-29CEB4EE6F7A}" presName="textNode" presStyleLbl="node1" presStyleIdx="0" presStyleCnt="3">
        <dgm:presLayoutVars>
          <dgm:bulletEnabled val="1"/>
        </dgm:presLayoutVars>
      </dgm:prSet>
      <dgm:spPr/>
      <dgm:t>
        <a:bodyPr/>
        <a:lstStyle/>
        <a:p>
          <a:endParaRPr lang="en-US"/>
        </a:p>
      </dgm:t>
    </dgm:pt>
    <dgm:pt modelId="{6AD1449D-98D2-4317-A534-FB0C552CCC77}" type="pres">
      <dgm:prSet presAssocID="{F24D44F6-3A6C-4B14-8A48-16FBA5A1FBBA}" presName="sibTrans" presStyleCnt="0"/>
      <dgm:spPr/>
    </dgm:pt>
    <dgm:pt modelId="{42AA9988-FDB4-4EFD-9CE1-50BC576DC152}" type="pres">
      <dgm:prSet presAssocID="{00EDD969-59A9-437B-AB7A-43CF8F2D329D}" presName="textNode" presStyleLbl="node1" presStyleIdx="1" presStyleCnt="3">
        <dgm:presLayoutVars>
          <dgm:bulletEnabled val="1"/>
        </dgm:presLayoutVars>
      </dgm:prSet>
      <dgm:spPr/>
      <dgm:t>
        <a:bodyPr/>
        <a:lstStyle/>
        <a:p>
          <a:endParaRPr lang="en-US"/>
        </a:p>
      </dgm:t>
    </dgm:pt>
    <dgm:pt modelId="{ABFB01C5-CBF9-4DA9-8BBA-A5F41D4DB90C}" type="pres">
      <dgm:prSet presAssocID="{C9C70A5B-E3A4-4A02-AFD5-E36B16824365}" presName="sibTrans" presStyleCnt="0"/>
      <dgm:spPr/>
    </dgm:pt>
    <dgm:pt modelId="{57E326E8-A1D1-4AFF-B703-32D909D7187E}" type="pres">
      <dgm:prSet presAssocID="{6E61206C-8534-49A8-AF90-7580CF2AFEAF}" presName="textNode" presStyleLbl="node1" presStyleIdx="2" presStyleCnt="3">
        <dgm:presLayoutVars>
          <dgm:bulletEnabled val="1"/>
        </dgm:presLayoutVars>
      </dgm:prSet>
      <dgm:spPr/>
      <dgm:t>
        <a:bodyPr/>
        <a:lstStyle/>
        <a:p>
          <a:endParaRPr lang="en-US"/>
        </a:p>
      </dgm:t>
    </dgm:pt>
  </dgm:ptLst>
  <dgm:cxnLst>
    <dgm:cxn modelId="{00E817B3-E8B9-4825-9222-471BBD6BCF71}" srcId="{45A316CE-F197-4154-89A1-2C4CEF2DB4CD}" destId="{00EDD969-59A9-437B-AB7A-43CF8F2D329D}" srcOrd="1" destOrd="0" parTransId="{DAF3B545-AD1C-4837-A39A-5CB7B29F16A3}" sibTransId="{C9C70A5B-E3A4-4A02-AFD5-E36B16824365}"/>
    <dgm:cxn modelId="{F1260EC1-1BC7-4256-8ADC-BBC666687467}" type="presOf" srcId="{6E61206C-8534-49A8-AF90-7580CF2AFEAF}" destId="{57E326E8-A1D1-4AFF-B703-32D909D7187E}" srcOrd="0" destOrd="0" presId="urn:microsoft.com/office/officeart/2005/8/layout/hProcess9"/>
    <dgm:cxn modelId="{AB0B5BD9-ACD5-495E-AABF-4D7265D4F861}" type="presOf" srcId="{45A316CE-F197-4154-89A1-2C4CEF2DB4CD}" destId="{0C01A299-BD3D-45C6-B7A0-D654D6C5A7C7}" srcOrd="0" destOrd="0" presId="urn:microsoft.com/office/officeart/2005/8/layout/hProcess9"/>
    <dgm:cxn modelId="{83D442BE-3B0C-4015-B3F1-4F16E862742F}" srcId="{45A316CE-F197-4154-89A1-2C4CEF2DB4CD}" destId="{6E61206C-8534-49A8-AF90-7580CF2AFEAF}" srcOrd="2" destOrd="0" parTransId="{DC903E55-6331-4AF6-9829-8D4959014DDE}" sibTransId="{140F6307-027E-4635-B5C7-791B7C0C4E91}"/>
    <dgm:cxn modelId="{BBBB1C1E-90D7-4594-8CE2-454279023205}" type="presOf" srcId="{CFC960AA-92AB-4A1B-8505-29CEB4EE6F7A}" destId="{42324D19-D720-4B90-8EBC-05909E3328D4}" srcOrd="0" destOrd="0" presId="urn:microsoft.com/office/officeart/2005/8/layout/hProcess9"/>
    <dgm:cxn modelId="{BDD6FA19-C5DA-4110-A0BE-5412EC0DCA3D}" srcId="{45A316CE-F197-4154-89A1-2C4CEF2DB4CD}" destId="{CFC960AA-92AB-4A1B-8505-29CEB4EE6F7A}" srcOrd="0" destOrd="0" parTransId="{A0F16BCE-4A0B-4376-B342-7B8B7523B3A3}" sibTransId="{F24D44F6-3A6C-4B14-8A48-16FBA5A1FBBA}"/>
    <dgm:cxn modelId="{FFF0CEA1-3F67-4ED8-AEC4-A88437C96110}" type="presOf" srcId="{00EDD969-59A9-437B-AB7A-43CF8F2D329D}" destId="{42AA9988-FDB4-4EFD-9CE1-50BC576DC152}" srcOrd="0" destOrd="0" presId="urn:microsoft.com/office/officeart/2005/8/layout/hProcess9"/>
    <dgm:cxn modelId="{3C234098-2187-43D0-AF0D-E8C12BF72363}" type="presParOf" srcId="{0C01A299-BD3D-45C6-B7A0-D654D6C5A7C7}" destId="{3991F8EC-14E5-4E90-B613-D615201A028A}" srcOrd="0" destOrd="0" presId="urn:microsoft.com/office/officeart/2005/8/layout/hProcess9"/>
    <dgm:cxn modelId="{EF4BA8A4-204F-4BDB-89E1-C66824FF5517}" type="presParOf" srcId="{0C01A299-BD3D-45C6-B7A0-D654D6C5A7C7}" destId="{635332C3-80C0-4F4B-A36B-D5059C4B5D7F}" srcOrd="1" destOrd="0" presId="urn:microsoft.com/office/officeart/2005/8/layout/hProcess9"/>
    <dgm:cxn modelId="{283B0702-A523-4A5E-A491-902052BF5002}" type="presParOf" srcId="{635332C3-80C0-4F4B-A36B-D5059C4B5D7F}" destId="{42324D19-D720-4B90-8EBC-05909E3328D4}" srcOrd="0" destOrd="0" presId="urn:microsoft.com/office/officeart/2005/8/layout/hProcess9"/>
    <dgm:cxn modelId="{9B6B58FC-13C0-46C9-9FA9-018AD40A0769}" type="presParOf" srcId="{635332C3-80C0-4F4B-A36B-D5059C4B5D7F}" destId="{6AD1449D-98D2-4317-A534-FB0C552CCC77}" srcOrd="1" destOrd="0" presId="urn:microsoft.com/office/officeart/2005/8/layout/hProcess9"/>
    <dgm:cxn modelId="{DF11D11F-F3E4-499E-BF8C-8A91B882234F}" type="presParOf" srcId="{635332C3-80C0-4F4B-A36B-D5059C4B5D7F}" destId="{42AA9988-FDB4-4EFD-9CE1-50BC576DC152}" srcOrd="2" destOrd="0" presId="urn:microsoft.com/office/officeart/2005/8/layout/hProcess9"/>
    <dgm:cxn modelId="{721663F9-A13B-4B7B-B945-3EAF4F703BE5}" type="presParOf" srcId="{635332C3-80C0-4F4B-A36B-D5059C4B5D7F}" destId="{ABFB01C5-CBF9-4DA9-8BBA-A5F41D4DB90C}" srcOrd="3" destOrd="0" presId="urn:microsoft.com/office/officeart/2005/8/layout/hProcess9"/>
    <dgm:cxn modelId="{0CA625EE-7D74-4D89-8B84-CE7B4373F73A}" type="presParOf" srcId="{635332C3-80C0-4F4B-A36B-D5059C4B5D7F}" destId="{57E326E8-A1D1-4AFF-B703-32D909D7187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11657C-C53A-459A-8D14-D6386C5D821A}" type="doc">
      <dgm:prSet loTypeId="urn:microsoft.com/office/officeart/2005/8/layout/hProcess9" loCatId="process" qsTypeId="urn:microsoft.com/office/officeart/2005/8/quickstyle/simple1" qsCatId="simple" csTypeId="urn:microsoft.com/office/officeart/2005/8/colors/colorful1" csCatId="colorful" phldr="1"/>
      <dgm:spPr/>
    </dgm:pt>
    <dgm:pt modelId="{A0B8DF49-D6E6-43D5-9D47-5254F821EA55}">
      <dgm:prSet phldrT="[Text]"/>
      <dgm:spPr/>
      <dgm:t>
        <a:bodyPr/>
        <a:lstStyle/>
        <a:p>
          <a:r>
            <a:rPr lang="en-US" dirty="0" smtClean="0"/>
            <a:t>Keep your grades up!</a:t>
          </a:r>
          <a:endParaRPr lang="en-US" dirty="0"/>
        </a:p>
      </dgm:t>
    </dgm:pt>
    <dgm:pt modelId="{08895B6B-403F-4C50-A992-67237A18EFA8}" type="parTrans" cxnId="{F4CB74CD-7034-4023-8E92-1AB69891A4C6}">
      <dgm:prSet/>
      <dgm:spPr/>
      <dgm:t>
        <a:bodyPr/>
        <a:lstStyle/>
        <a:p>
          <a:endParaRPr lang="en-US"/>
        </a:p>
      </dgm:t>
    </dgm:pt>
    <dgm:pt modelId="{E03AFD7F-953A-4E03-B6D1-A70709F10035}" type="sibTrans" cxnId="{F4CB74CD-7034-4023-8E92-1AB69891A4C6}">
      <dgm:prSet/>
      <dgm:spPr/>
      <dgm:t>
        <a:bodyPr/>
        <a:lstStyle/>
        <a:p>
          <a:endParaRPr lang="en-US"/>
        </a:p>
      </dgm:t>
    </dgm:pt>
    <dgm:pt modelId="{296E9779-70B1-4700-8A7D-C2EE584FB977}">
      <dgm:prSet/>
      <dgm:spPr/>
      <dgm:t>
        <a:bodyPr/>
        <a:lstStyle/>
        <a:p>
          <a:r>
            <a:rPr lang="en-US" dirty="0" smtClean="0"/>
            <a:t>Complete scholarship applications.</a:t>
          </a:r>
          <a:endParaRPr lang="en-US" dirty="0"/>
        </a:p>
      </dgm:t>
    </dgm:pt>
    <dgm:pt modelId="{2FC8FEBF-B561-45F1-920C-36CF2800CB16}" type="parTrans" cxnId="{72862833-F1CF-42D1-A568-C481A1746475}">
      <dgm:prSet/>
      <dgm:spPr/>
      <dgm:t>
        <a:bodyPr/>
        <a:lstStyle/>
        <a:p>
          <a:endParaRPr lang="en-US"/>
        </a:p>
      </dgm:t>
    </dgm:pt>
    <dgm:pt modelId="{BC21B7D3-EDA3-4FB9-88E3-2F0BD47E181E}" type="sibTrans" cxnId="{72862833-F1CF-42D1-A568-C481A1746475}">
      <dgm:prSet/>
      <dgm:spPr/>
      <dgm:t>
        <a:bodyPr/>
        <a:lstStyle/>
        <a:p>
          <a:endParaRPr lang="en-US"/>
        </a:p>
      </dgm:t>
    </dgm:pt>
    <dgm:pt modelId="{E109DFF2-2329-402D-880F-1E72A5F0A448}">
      <dgm:prSet phldrT="[Text]"/>
      <dgm:spPr/>
      <dgm:t>
        <a:bodyPr/>
        <a:lstStyle/>
        <a:p>
          <a:r>
            <a:rPr lang="en-US" dirty="0" smtClean="0"/>
            <a:t>Complete college applications</a:t>
          </a:r>
          <a:endParaRPr lang="en-US" dirty="0"/>
        </a:p>
      </dgm:t>
    </dgm:pt>
    <dgm:pt modelId="{2EDAD741-62D4-4B34-8850-7A1C246F3855}" type="parTrans" cxnId="{E9763F6C-6489-4ED7-9201-79810DE7E5B0}">
      <dgm:prSet/>
      <dgm:spPr/>
      <dgm:t>
        <a:bodyPr/>
        <a:lstStyle/>
        <a:p>
          <a:endParaRPr lang="en-US"/>
        </a:p>
      </dgm:t>
    </dgm:pt>
    <dgm:pt modelId="{DCB4CA18-6211-48C9-945C-8076CB3E301A}" type="sibTrans" cxnId="{E9763F6C-6489-4ED7-9201-79810DE7E5B0}">
      <dgm:prSet/>
      <dgm:spPr/>
      <dgm:t>
        <a:bodyPr/>
        <a:lstStyle/>
        <a:p>
          <a:endParaRPr lang="en-US"/>
        </a:p>
      </dgm:t>
    </dgm:pt>
    <dgm:pt modelId="{6330CC54-3E16-4856-8242-4743068F3413}" type="pres">
      <dgm:prSet presAssocID="{2811657C-C53A-459A-8D14-D6386C5D821A}" presName="CompostProcess" presStyleCnt="0">
        <dgm:presLayoutVars>
          <dgm:dir/>
          <dgm:resizeHandles val="exact"/>
        </dgm:presLayoutVars>
      </dgm:prSet>
      <dgm:spPr/>
    </dgm:pt>
    <dgm:pt modelId="{646C1683-F32D-4E2E-8CE3-56718AA286B3}" type="pres">
      <dgm:prSet presAssocID="{2811657C-C53A-459A-8D14-D6386C5D821A}" presName="arrow" presStyleLbl="bgShp" presStyleIdx="0" presStyleCnt="1"/>
      <dgm:spPr/>
    </dgm:pt>
    <dgm:pt modelId="{032A3FE1-AEA4-4E12-A040-6C1C02948C20}" type="pres">
      <dgm:prSet presAssocID="{2811657C-C53A-459A-8D14-D6386C5D821A}" presName="linearProcess" presStyleCnt="0"/>
      <dgm:spPr/>
    </dgm:pt>
    <dgm:pt modelId="{107A8CDF-EA60-403A-9675-8F60DC817D36}" type="pres">
      <dgm:prSet presAssocID="{E109DFF2-2329-402D-880F-1E72A5F0A448}" presName="textNode" presStyleLbl="node1" presStyleIdx="0" presStyleCnt="3">
        <dgm:presLayoutVars>
          <dgm:bulletEnabled val="1"/>
        </dgm:presLayoutVars>
      </dgm:prSet>
      <dgm:spPr/>
      <dgm:t>
        <a:bodyPr/>
        <a:lstStyle/>
        <a:p>
          <a:endParaRPr lang="en-US"/>
        </a:p>
      </dgm:t>
    </dgm:pt>
    <dgm:pt modelId="{2AC50F2B-D2CB-42BC-99DA-01CA7FBE8E64}" type="pres">
      <dgm:prSet presAssocID="{DCB4CA18-6211-48C9-945C-8076CB3E301A}" presName="sibTrans" presStyleCnt="0"/>
      <dgm:spPr/>
    </dgm:pt>
    <dgm:pt modelId="{A8EB2F96-E5F7-436E-9EF3-98ADA8FF13CD}" type="pres">
      <dgm:prSet presAssocID="{A0B8DF49-D6E6-43D5-9D47-5254F821EA55}" presName="textNode" presStyleLbl="node1" presStyleIdx="1" presStyleCnt="3">
        <dgm:presLayoutVars>
          <dgm:bulletEnabled val="1"/>
        </dgm:presLayoutVars>
      </dgm:prSet>
      <dgm:spPr/>
      <dgm:t>
        <a:bodyPr/>
        <a:lstStyle/>
        <a:p>
          <a:endParaRPr lang="en-US"/>
        </a:p>
      </dgm:t>
    </dgm:pt>
    <dgm:pt modelId="{A3342F0E-8288-4FC1-BD99-81E1C40EC20A}" type="pres">
      <dgm:prSet presAssocID="{E03AFD7F-953A-4E03-B6D1-A70709F10035}" presName="sibTrans" presStyleCnt="0"/>
      <dgm:spPr/>
    </dgm:pt>
    <dgm:pt modelId="{83917FE5-BC36-4EAF-94A9-EBCBB81D842C}" type="pres">
      <dgm:prSet presAssocID="{296E9779-70B1-4700-8A7D-C2EE584FB977}" presName="textNode" presStyleLbl="node1" presStyleIdx="2" presStyleCnt="3">
        <dgm:presLayoutVars>
          <dgm:bulletEnabled val="1"/>
        </dgm:presLayoutVars>
      </dgm:prSet>
      <dgm:spPr/>
      <dgm:t>
        <a:bodyPr/>
        <a:lstStyle/>
        <a:p>
          <a:endParaRPr lang="en-US"/>
        </a:p>
      </dgm:t>
    </dgm:pt>
  </dgm:ptLst>
  <dgm:cxnLst>
    <dgm:cxn modelId="{72862833-F1CF-42D1-A568-C481A1746475}" srcId="{2811657C-C53A-459A-8D14-D6386C5D821A}" destId="{296E9779-70B1-4700-8A7D-C2EE584FB977}" srcOrd="2" destOrd="0" parTransId="{2FC8FEBF-B561-45F1-920C-36CF2800CB16}" sibTransId="{BC21B7D3-EDA3-4FB9-88E3-2F0BD47E181E}"/>
    <dgm:cxn modelId="{75F60A78-98F2-49AF-A8FF-BF0C6257965E}" type="presOf" srcId="{E109DFF2-2329-402D-880F-1E72A5F0A448}" destId="{107A8CDF-EA60-403A-9675-8F60DC817D36}" srcOrd="0" destOrd="0" presId="urn:microsoft.com/office/officeart/2005/8/layout/hProcess9"/>
    <dgm:cxn modelId="{E9763F6C-6489-4ED7-9201-79810DE7E5B0}" srcId="{2811657C-C53A-459A-8D14-D6386C5D821A}" destId="{E109DFF2-2329-402D-880F-1E72A5F0A448}" srcOrd="0" destOrd="0" parTransId="{2EDAD741-62D4-4B34-8850-7A1C246F3855}" sibTransId="{DCB4CA18-6211-48C9-945C-8076CB3E301A}"/>
    <dgm:cxn modelId="{C89C8DEE-20A7-474C-A040-44902E2C7E87}" type="presOf" srcId="{2811657C-C53A-459A-8D14-D6386C5D821A}" destId="{6330CC54-3E16-4856-8242-4743068F3413}" srcOrd="0" destOrd="0" presId="urn:microsoft.com/office/officeart/2005/8/layout/hProcess9"/>
    <dgm:cxn modelId="{F4CB74CD-7034-4023-8E92-1AB69891A4C6}" srcId="{2811657C-C53A-459A-8D14-D6386C5D821A}" destId="{A0B8DF49-D6E6-43D5-9D47-5254F821EA55}" srcOrd="1" destOrd="0" parTransId="{08895B6B-403F-4C50-A992-67237A18EFA8}" sibTransId="{E03AFD7F-953A-4E03-B6D1-A70709F10035}"/>
    <dgm:cxn modelId="{6AE0B346-4F95-44F3-8071-5A37BE74E254}" type="presOf" srcId="{A0B8DF49-D6E6-43D5-9D47-5254F821EA55}" destId="{A8EB2F96-E5F7-436E-9EF3-98ADA8FF13CD}" srcOrd="0" destOrd="0" presId="urn:microsoft.com/office/officeart/2005/8/layout/hProcess9"/>
    <dgm:cxn modelId="{7856AA24-3F6C-476B-A88B-8C30C27BFAE5}" type="presOf" srcId="{296E9779-70B1-4700-8A7D-C2EE584FB977}" destId="{83917FE5-BC36-4EAF-94A9-EBCBB81D842C}" srcOrd="0" destOrd="0" presId="urn:microsoft.com/office/officeart/2005/8/layout/hProcess9"/>
    <dgm:cxn modelId="{ECF920EF-B477-444A-B023-B4016A3C00E4}" type="presParOf" srcId="{6330CC54-3E16-4856-8242-4743068F3413}" destId="{646C1683-F32D-4E2E-8CE3-56718AA286B3}" srcOrd="0" destOrd="0" presId="urn:microsoft.com/office/officeart/2005/8/layout/hProcess9"/>
    <dgm:cxn modelId="{C5051A10-436C-48AD-9F2B-EDDD28DE3E76}" type="presParOf" srcId="{6330CC54-3E16-4856-8242-4743068F3413}" destId="{032A3FE1-AEA4-4E12-A040-6C1C02948C20}" srcOrd="1" destOrd="0" presId="urn:microsoft.com/office/officeart/2005/8/layout/hProcess9"/>
    <dgm:cxn modelId="{55AA9608-D070-4E1E-85A5-AD4AF12C66A2}" type="presParOf" srcId="{032A3FE1-AEA4-4E12-A040-6C1C02948C20}" destId="{107A8CDF-EA60-403A-9675-8F60DC817D36}" srcOrd="0" destOrd="0" presId="urn:microsoft.com/office/officeart/2005/8/layout/hProcess9"/>
    <dgm:cxn modelId="{350ED793-0771-432A-8A79-55DA6D5AF3EB}" type="presParOf" srcId="{032A3FE1-AEA4-4E12-A040-6C1C02948C20}" destId="{2AC50F2B-D2CB-42BC-99DA-01CA7FBE8E64}" srcOrd="1" destOrd="0" presId="urn:microsoft.com/office/officeart/2005/8/layout/hProcess9"/>
    <dgm:cxn modelId="{C820F013-BD65-463D-8368-E636F0C5084D}" type="presParOf" srcId="{032A3FE1-AEA4-4E12-A040-6C1C02948C20}" destId="{A8EB2F96-E5F7-436E-9EF3-98ADA8FF13CD}" srcOrd="2" destOrd="0" presId="urn:microsoft.com/office/officeart/2005/8/layout/hProcess9"/>
    <dgm:cxn modelId="{02BEB429-53A4-4B7A-BA3D-3DF772CD92EE}" type="presParOf" srcId="{032A3FE1-AEA4-4E12-A040-6C1C02948C20}" destId="{A3342F0E-8288-4FC1-BD99-81E1C40EC20A}" srcOrd="3" destOrd="0" presId="urn:microsoft.com/office/officeart/2005/8/layout/hProcess9"/>
    <dgm:cxn modelId="{971DDDA0-E7C3-49D1-8C60-28C66EB6A868}" type="presParOf" srcId="{032A3FE1-AEA4-4E12-A040-6C1C02948C20}" destId="{83917FE5-BC36-4EAF-94A9-EBCBB81D842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15104-F9C6-435A-BC3E-F82055F69A6A}">
      <dsp:nvSpPr>
        <dsp:cNvPr id="0" name=""/>
        <dsp:cNvSpPr/>
      </dsp:nvSpPr>
      <dsp:spPr>
        <a:xfrm rot="5400000">
          <a:off x="3090173" y="-1070829"/>
          <a:ext cx="1445907" cy="3588826"/>
        </a:xfrm>
        <a:prstGeom prst="round2Same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College application prep</a:t>
          </a:r>
          <a:endParaRPr lang="en-US" sz="1500" kern="1200" dirty="0"/>
        </a:p>
        <a:p>
          <a:pPr marL="114300" lvl="1" indent="-114300" algn="l" defTabSz="666750">
            <a:lnSpc>
              <a:spcPct val="90000"/>
            </a:lnSpc>
            <a:spcBef>
              <a:spcPct val="0"/>
            </a:spcBef>
            <a:spcAft>
              <a:spcPct val="15000"/>
            </a:spcAft>
            <a:buChar char="••"/>
          </a:pPr>
          <a:r>
            <a:rPr lang="en-US" sz="1500" kern="1200" dirty="0" smtClean="0"/>
            <a:t>SAT/ACT tests</a:t>
          </a:r>
          <a:endParaRPr lang="en-US" sz="1500" kern="1200" dirty="0"/>
        </a:p>
        <a:p>
          <a:pPr marL="114300" lvl="1" indent="-114300" algn="l" defTabSz="666750">
            <a:lnSpc>
              <a:spcPct val="90000"/>
            </a:lnSpc>
            <a:spcBef>
              <a:spcPct val="0"/>
            </a:spcBef>
            <a:spcAft>
              <a:spcPct val="15000"/>
            </a:spcAft>
            <a:buChar char="••"/>
          </a:pPr>
          <a:r>
            <a:rPr lang="en-US" sz="1500" kern="1200" dirty="0" smtClean="0"/>
            <a:t>Early admissions deadlines</a:t>
          </a:r>
          <a:endParaRPr lang="en-US" sz="1500" kern="1200" dirty="0"/>
        </a:p>
        <a:p>
          <a:pPr marL="114300" lvl="1" indent="-114300" algn="l" defTabSz="666750">
            <a:lnSpc>
              <a:spcPct val="90000"/>
            </a:lnSpc>
            <a:spcBef>
              <a:spcPct val="0"/>
            </a:spcBef>
            <a:spcAft>
              <a:spcPct val="15000"/>
            </a:spcAft>
            <a:buChar char="••"/>
          </a:pPr>
          <a:r>
            <a:rPr lang="en-US" sz="1500" kern="1200" dirty="0" smtClean="0"/>
            <a:t>Scholarship applications</a:t>
          </a:r>
          <a:endParaRPr lang="en-US" sz="1500" kern="1200" dirty="0"/>
        </a:p>
        <a:p>
          <a:pPr marL="114300" lvl="1" indent="-114300" algn="l" defTabSz="666750">
            <a:lnSpc>
              <a:spcPct val="90000"/>
            </a:lnSpc>
            <a:spcBef>
              <a:spcPct val="0"/>
            </a:spcBef>
            <a:spcAft>
              <a:spcPct val="15000"/>
            </a:spcAft>
            <a:buChar char="••"/>
          </a:pPr>
          <a:r>
            <a:rPr lang="en-US" sz="1500" kern="1200" dirty="0" smtClean="0"/>
            <a:t>Submit a FAFSA/WASFA</a:t>
          </a:r>
          <a:endParaRPr lang="en-US" sz="1500" kern="1200" dirty="0"/>
        </a:p>
      </dsp:txBody>
      <dsp:txXfrm rot="-5400000">
        <a:off x="2018714" y="71213"/>
        <a:ext cx="3518243" cy="1304741"/>
      </dsp:txXfrm>
    </dsp:sp>
    <dsp:sp modelId="{C595F0C2-DBB6-4FE8-89B6-0E3CF9C3469E}">
      <dsp:nvSpPr>
        <dsp:cNvPr id="0" name=""/>
        <dsp:cNvSpPr/>
      </dsp:nvSpPr>
      <dsp:spPr>
        <a:xfrm>
          <a:off x="0" y="20796"/>
          <a:ext cx="2018714" cy="1405573"/>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Fall</a:t>
          </a:r>
          <a:endParaRPr lang="en-US" sz="3400" kern="1200" dirty="0"/>
        </a:p>
      </dsp:txBody>
      <dsp:txXfrm>
        <a:off x="68614" y="89410"/>
        <a:ext cx="1881486" cy="1268345"/>
      </dsp:txXfrm>
    </dsp:sp>
    <dsp:sp modelId="{296E4656-4222-4C53-BECF-F0FB3DAA1102}">
      <dsp:nvSpPr>
        <dsp:cNvPr id="0" name=""/>
        <dsp:cNvSpPr/>
      </dsp:nvSpPr>
      <dsp:spPr>
        <a:xfrm rot="5400000">
          <a:off x="3258356" y="421680"/>
          <a:ext cx="1124458" cy="3595845"/>
        </a:xfrm>
        <a:prstGeom prst="round2Same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College applications due</a:t>
          </a:r>
          <a:endParaRPr lang="en-US" sz="1500" kern="1200" dirty="0"/>
        </a:p>
        <a:p>
          <a:pPr marL="114300" lvl="1" indent="-114300" algn="l" defTabSz="666750">
            <a:lnSpc>
              <a:spcPct val="90000"/>
            </a:lnSpc>
            <a:spcBef>
              <a:spcPct val="0"/>
            </a:spcBef>
            <a:spcAft>
              <a:spcPct val="15000"/>
            </a:spcAft>
            <a:buChar char="••"/>
          </a:pPr>
          <a:r>
            <a:rPr lang="en-US" sz="1500" kern="1200" dirty="0" smtClean="0"/>
            <a:t>Scholarship applications</a:t>
          </a:r>
          <a:endParaRPr lang="en-US" sz="1500" kern="1200" dirty="0"/>
        </a:p>
      </dsp:txBody>
      <dsp:txXfrm rot="-5400000">
        <a:off x="2022663" y="1712265"/>
        <a:ext cx="3540953" cy="1014674"/>
      </dsp:txXfrm>
    </dsp:sp>
    <dsp:sp modelId="{E8683833-0432-4DFB-B8B8-D492D513BE0F}">
      <dsp:nvSpPr>
        <dsp:cNvPr id="0" name=""/>
        <dsp:cNvSpPr/>
      </dsp:nvSpPr>
      <dsp:spPr>
        <a:xfrm>
          <a:off x="0" y="1516816"/>
          <a:ext cx="2022663" cy="1405573"/>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Winter</a:t>
          </a:r>
          <a:endParaRPr lang="en-US" sz="3400" kern="1200" dirty="0"/>
        </a:p>
      </dsp:txBody>
      <dsp:txXfrm>
        <a:off x="68614" y="1585430"/>
        <a:ext cx="1885435" cy="1268345"/>
      </dsp:txXfrm>
    </dsp:sp>
    <dsp:sp modelId="{F8757CD5-08E6-4742-9643-D10C9A1FBF73}">
      <dsp:nvSpPr>
        <dsp:cNvPr id="0" name=""/>
        <dsp:cNvSpPr/>
      </dsp:nvSpPr>
      <dsp:spPr>
        <a:xfrm rot="5400000">
          <a:off x="3258356" y="1897532"/>
          <a:ext cx="1124458" cy="3595845"/>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Award/acceptance letters</a:t>
          </a:r>
          <a:endParaRPr lang="en-US" sz="1500" kern="1200" dirty="0"/>
        </a:p>
        <a:p>
          <a:pPr marL="114300" lvl="1" indent="-114300" algn="l" defTabSz="666750">
            <a:lnSpc>
              <a:spcPct val="90000"/>
            </a:lnSpc>
            <a:spcBef>
              <a:spcPct val="0"/>
            </a:spcBef>
            <a:spcAft>
              <a:spcPct val="15000"/>
            </a:spcAft>
            <a:buChar char="••"/>
          </a:pPr>
          <a:r>
            <a:rPr lang="en-US" sz="1500" kern="1200" dirty="0" smtClean="0"/>
            <a:t>Choosing a college</a:t>
          </a:r>
          <a:endParaRPr lang="en-US" sz="1500" kern="1200" dirty="0"/>
        </a:p>
        <a:p>
          <a:pPr marL="114300" lvl="1" indent="-114300" algn="l" defTabSz="666750">
            <a:lnSpc>
              <a:spcPct val="90000"/>
            </a:lnSpc>
            <a:spcBef>
              <a:spcPct val="0"/>
            </a:spcBef>
            <a:spcAft>
              <a:spcPct val="15000"/>
            </a:spcAft>
            <a:buChar char="••"/>
          </a:pPr>
          <a:r>
            <a:rPr lang="en-US" sz="1500" kern="1200" dirty="0" smtClean="0"/>
            <a:t>Scholarship applications</a:t>
          </a:r>
          <a:endParaRPr lang="en-US" sz="1500" kern="1200" dirty="0"/>
        </a:p>
      </dsp:txBody>
      <dsp:txXfrm rot="-5400000">
        <a:off x="2022663" y="3188117"/>
        <a:ext cx="3540953" cy="1014674"/>
      </dsp:txXfrm>
    </dsp:sp>
    <dsp:sp modelId="{3B3A66CE-1849-44D2-9543-DF1C6798544E}">
      <dsp:nvSpPr>
        <dsp:cNvPr id="0" name=""/>
        <dsp:cNvSpPr/>
      </dsp:nvSpPr>
      <dsp:spPr>
        <a:xfrm>
          <a:off x="0" y="2992668"/>
          <a:ext cx="2022663" cy="1405573"/>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Spring</a:t>
          </a:r>
          <a:endParaRPr lang="en-US" sz="3400" kern="1200" dirty="0"/>
        </a:p>
      </dsp:txBody>
      <dsp:txXfrm>
        <a:off x="68614" y="3061282"/>
        <a:ext cx="1885435" cy="1268345"/>
      </dsp:txXfrm>
    </dsp:sp>
    <dsp:sp modelId="{CDE9CBB5-495B-4661-BC10-84F573C27A4E}">
      <dsp:nvSpPr>
        <dsp:cNvPr id="0" name=""/>
        <dsp:cNvSpPr/>
      </dsp:nvSpPr>
      <dsp:spPr>
        <a:xfrm rot="5400000">
          <a:off x="3258356" y="3373384"/>
          <a:ext cx="1124458" cy="3595845"/>
        </a:xfrm>
        <a:prstGeom prst="round2Same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Two-year financial aid awards</a:t>
          </a:r>
          <a:endParaRPr lang="en-US" sz="1500" kern="1200" dirty="0"/>
        </a:p>
        <a:p>
          <a:pPr marL="114300" lvl="1" indent="-114300" algn="l" defTabSz="666750">
            <a:lnSpc>
              <a:spcPct val="90000"/>
            </a:lnSpc>
            <a:spcBef>
              <a:spcPct val="0"/>
            </a:spcBef>
            <a:spcAft>
              <a:spcPct val="15000"/>
            </a:spcAft>
            <a:buChar char="••"/>
          </a:pPr>
          <a:r>
            <a:rPr lang="en-US" sz="1500" kern="1200" dirty="0" smtClean="0"/>
            <a:t>Scholarship awards &amp; applications</a:t>
          </a:r>
          <a:endParaRPr lang="en-US" sz="1500" kern="1200" dirty="0"/>
        </a:p>
        <a:p>
          <a:pPr marL="114300" lvl="1" indent="-114300" algn="l" defTabSz="666750">
            <a:lnSpc>
              <a:spcPct val="90000"/>
            </a:lnSpc>
            <a:spcBef>
              <a:spcPct val="0"/>
            </a:spcBef>
            <a:spcAft>
              <a:spcPct val="15000"/>
            </a:spcAft>
            <a:buChar char="••"/>
          </a:pPr>
          <a:r>
            <a:rPr lang="en-US" sz="1500" kern="1200" dirty="0" smtClean="0"/>
            <a:t>College orientation</a:t>
          </a:r>
          <a:endParaRPr lang="en-US" sz="1500" kern="1200" dirty="0"/>
        </a:p>
      </dsp:txBody>
      <dsp:txXfrm rot="-5400000">
        <a:off x="2022663" y="4663969"/>
        <a:ext cx="3540953" cy="1014674"/>
      </dsp:txXfrm>
    </dsp:sp>
    <dsp:sp modelId="{4A03B0A5-3E25-443A-8EC6-7E6E3706C01F}">
      <dsp:nvSpPr>
        <dsp:cNvPr id="0" name=""/>
        <dsp:cNvSpPr/>
      </dsp:nvSpPr>
      <dsp:spPr>
        <a:xfrm>
          <a:off x="0" y="4468520"/>
          <a:ext cx="2022663" cy="1405573"/>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Summer</a:t>
          </a:r>
          <a:endParaRPr lang="en-US" sz="3400" kern="1200" dirty="0"/>
        </a:p>
      </dsp:txBody>
      <dsp:txXfrm>
        <a:off x="68614" y="4537134"/>
        <a:ext cx="1885435" cy="12683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87A1E-A374-468D-96D5-F87F145D8C03}">
      <dsp:nvSpPr>
        <dsp:cNvPr id="0" name=""/>
        <dsp:cNvSpPr/>
      </dsp:nvSpPr>
      <dsp:spPr>
        <a:xfrm>
          <a:off x="411479" y="0"/>
          <a:ext cx="4663440" cy="51212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859D2-1116-494F-8332-E4D201C45704}">
      <dsp:nvSpPr>
        <dsp:cNvPr id="0" name=""/>
        <dsp:cNvSpPr/>
      </dsp:nvSpPr>
      <dsp:spPr>
        <a:xfrm>
          <a:off x="185916" y="1536382"/>
          <a:ext cx="1645920" cy="20485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Review acceptance letters and financial aid awards.</a:t>
          </a:r>
          <a:endParaRPr lang="en-US" sz="2000" kern="1200" dirty="0"/>
        </a:p>
      </dsp:txBody>
      <dsp:txXfrm>
        <a:off x="266263" y="1616729"/>
        <a:ext cx="1485226" cy="1887816"/>
      </dsp:txXfrm>
    </dsp:sp>
    <dsp:sp modelId="{F01C1607-0A9E-4E5A-BE9F-F9816C9F4E90}">
      <dsp:nvSpPr>
        <dsp:cNvPr id="0" name=""/>
        <dsp:cNvSpPr/>
      </dsp:nvSpPr>
      <dsp:spPr>
        <a:xfrm>
          <a:off x="1920240" y="1536382"/>
          <a:ext cx="1645920" cy="204851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Decide where to go and send required materials to college.</a:t>
          </a:r>
          <a:endParaRPr lang="en-US" sz="2000" kern="1200" dirty="0"/>
        </a:p>
      </dsp:txBody>
      <dsp:txXfrm>
        <a:off x="2000587" y="1616729"/>
        <a:ext cx="1485226" cy="1887816"/>
      </dsp:txXfrm>
    </dsp:sp>
    <dsp:sp modelId="{A3C78FFD-FE24-4C8E-A950-FBE28DF08B05}">
      <dsp:nvSpPr>
        <dsp:cNvPr id="0" name=""/>
        <dsp:cNvSpPr/>
      </dsp:nvSpPr>
      <dsp:spPr>
        <a:xfrm>
          <a:off x="3654563" y="1536382"/>
          <a:ext cx="1645920" cy="204851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Scholarships – keep applying!</a:t>
          </a:r>
          <a:endParaRPr lang="en-US" sz="2000" kern="1200" dirty="0"/>
        </a:p>
      </dsp:txBody>
      <dsp:txXfrm>
        <a:off x="3734910" y="1616729"/>
        <a:ext cx="1485226" cy="18878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8A204-3ED8-4DC2-BD12-B7EC91E558F6}">
      <dsp:nvSpPr>
        <dsp:cNvPr id="0" name=""/>
        <dsp:cNvSpPr/>
      </dsp:nvSpPr>
      <dsp:spPr>
        <a:xfrm>
          <a:off x="0" y="34835"/>
          <a:ext cx="4224528" cy="921829"/>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May 1: National Candidates’ Reply Date</a:t>
          </a:r>
          <a:endParaRPr lang="en-US" sz="2400" kern="1200" dirty="0"/>
        </a:p>
      </dsp:txBody>
      <dsp:txXfrm>
        <a:off x="26999" y="61834"/>
        <a:ext cx="3121948" cy="867831"/>
      </dsp:txXfrm>
    </dsp:sp>
    <dsp:sp modelId="{7894CA81-E5D5-48A8-B551-D0C2E4ADC51B}">
      <dsp:nvSpPr>
        <dsp:cNvPr id="0" name=""/>
        <dsp:cNvSpPr/>
      </dsp:nvSpPr>
      <dsp:spPr>
        <a:xfrm>
          <a:off x="315468" y="1049861"/>
          <a:ext cx="4224528" cy="921829"/>
        </a:xfrm>
        <a:prstGeom prst="roundRect">
          <a:avLst>
            <a:gd name="adj" fmla="val 1000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Thank you notes</a:t>
          </a:r>
          <a:endParaRPr lang="en-US" sz="2400" kern="1200" dirty="0"/>
        </a:p>
      </dsp:txBody>
      <dsp:txXfrm>
        <a:off x="342467" y="1076860"/>
        <a:ext cx="3255872" cy="867831"/>
      </dsp:txXfrm>
    </dsp:sp>
    <dsp:sp modelId="{85849593-FF6C-4AC2-B4DC-893340A02813}">
      <dsp:nvSpPr>
        <dsp:cNvPr id="0" name=""/>
        <dsp:cNvSpPr/>
      </dsp:nvSpPr>
      <dsp:spPr>
        <a:xfrm>
          <a:off x="630935" y="2099722"/>
          <a:ext cx="4224528" cy="921829"/>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Final transcript</a:t>
          </a:r>
          <a:endParaRPr lang="en-US" sz="2400" kern="1200" dirty="0"/>
        </a:p>
      </dsp:txBody>
      <dsp:txXfrm>
        <a:off x="657934" y="2126721"/>
        <a:ext cx="3255872" cy="867831"/>
      </dsp:txXfrm>
    </dsp:sp>
    <dsp:sp modelId="{F1886441-4D23-4511-8B61-9D056F44CCE2}">
      <dsp:nvSpPr>
        <dsp:cNvPr id="0" name=""/>
        <dsp:cNvSpPr/>
      </dsp:nvSpPr>
      <dsp:spPr>
        <a:xfrm>
          <a:off x="946404" y="3149584"/>
          <a:ext cx="4224528" cy="921829"/>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College deadlines</a:t>
          </a:r>
          <a:endParaRPr lang="en-US" sz="2400" kern="1200" dirty="0"/>
        </a:p>
      </dsp:txBody>
      <dsp:txXfrm>
        <a:off x="973403" y="3176583"/>
        <a:ext cx="3255872" cy="867831"/>
      </dsp:txXfrm>
    </dsp:sp>
    <dsp:sp modelId="{0253CF33-6266-4B2B-94DC-932D21178C91}">
      <dsp:nvSpPr>
        <dsp:cNvPr id="0" name=""/>
        <dsp:cNvSpPr/>
      </dsp:nvSpPr>
      <dsp:spPr>
        <a:xfrm>
          <a:off x="1261871" y="4199445"/>
          <a:ext cx="4224528" cy="921829"/>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t>Graduation!</a:t>
          </a:r>
          <a:endParaRPr lang="en-US" sz="2400" kern="1200" dirty="0"/>
        </a:p>
      </dsp:txBody>
      <dsp:txXfrm>
        <a:off x="1288870" y="4226444"/>
        <a:ext cx="3255872" cy="867831"/>
      </dsp:txXfrm>
    </dsp:sp>
    <dsp:sp modelId="{17741F72-6B79-4126-94B4-E7D0FC5EE68D}">
      <dsp:nvSpPr>
        <dsp:cNvPr id="0" name=""/>
        <dsp:cNvSpPr/>
      </dsp:nvSpPr>
      <dsp:spPr>
        <a:xfrm>
          <a:off x="3625338" y="673447"/>
          <a:ext cx="599189" cy="599189"/>
        </a:xfrm>
        <a:prstGeom prst="downArrow">
          <a:avLst>
            <a:gd name="adj1" fmla="val 55000"/>
            <a:gd name="adj2" fmla="val 45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3760156" y="673447"/>
        <a:ext cx="329553" cy="450890"/>
      </dsp:txXfrm>
    </dsp:sp>
    <dsp:sp modelId="{B38154C0-676C-421D-9DFE-8FE297956B38}">
      <dsp:nvSpPr>
        <dsp:cNvPr id="0" name=""/>
        <dsp:cNvSpPr/>
      </dsp:nvSpPr>
      <dsp:spPr>
        <a:xfrm>
          <a:off x="3940806" y="1723309"/>
          <a:ext cx="599189" cy="599189"/>
        </a:xfrm>
        <a:prstGeom prst="downArrow">
          <a:avLst>
            <a:gd name="adj1" fmla="val 55000"/>
            <a:gd name="adj2" fmla="val 45000"/>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4075624" y="1723309"/>
        <a:ext cx="329553" cy="450890"/>
      </dsp:txXfrm>
    </dsp:sp>
    <dsp:sp modelId="{FB33B966-F5B2-4D08-8881-2FAAC3C3D5E5}">
      <dsp:nvSpPr>
        <dsp:cNvPr id="0" name=""/>
        <dsp:cNvSpPr/>
      </dsp:nvSpPr>
      <dsp:spPr>
        <a:xfrm>
          <a:off x="4256274" y="2757806"/>
          <a:ext cx="599189" cy="599189"/>
        </a:xfrm>
        <a:prstGeom prst="downArrow">
          <a:avLst>
            <a:gd name="adj1" fmla="val 55000"/>
            <a:gd name="adj2" fmla="val 45000"/>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4391092" y="2757806"/>
        <a:ext cx="329553" cy="450890"/>
      </dsp:txXfrm>
    </dsp:sp>
    <dsp:sp modelId="{B3941B8C-940C-4646-8A37-D32F400E7BA2}">
      <dsp:nvSpPr>
        <dsp:cNvPr id="0" name=""/>
        <dsp:cNvSpPr/>
      </dsp:nvSpPr>
      <dsp:spPr>
        <a:xfrm>
          <a:off x="4571742" y="3817910"/>
          <a:ext cx="599189" cy="599189"/>
        </a:xfrm>
        <a:prstGeom prst="downArrow">
          <a:avLst>
            <a:gd name="adj1" fmla="val 55000"/>
            <a:gd name="adj2" fmla="val 45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4706560" y="3817910"/>
        <a:ext cx="329553" cy="450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9FF37-B7EA-4FE1-A556-DF203A04E485}">
      <dsp:nvSpPr>
        <dsp:cNvPr id="0" name=""/>
        <dsp:cNvSpPr/>
      </dsp:nvSpPr>
      <dsp:spPr>
        <a:xfrm>
          <a:off x="26" y="51514"/>
          <a:ext cx="2563713" cy="604800"/>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100000"/>
            </a:lnSpc>
            <a:spcBef>
              <a:spcPct val="0"/>
            </a:spcBef>
            <a:spcAft>
              <a:spcPts val="0"/>
            </a:spcAft>
          </a:pPr>
          <a:r>
            <a:rPr lang="en-US" sz="2100" kern="1200" dirty="0" smtClean="0"/>
            <a:t>Two-year College</a:t>
          </a:r>
        </a:p>
      </dsp:txBody>
      <dsp:txXfrm>
        <a:off x="26" y="51514"/>
        <a:ext cx="2563713" cy="604800"/>
      </dsp:txXfrm>
    </dsp:sp>
    <dsp:sp modelId="{4E80A21A-4813-4AE7-A6E7-843C9BB0F85C}">
      <dsp:nvSpPr>
        <dsp:cNvPr id="0" name=""/>
        <dsp:cNvSpPr/>
      </dsp:nvSpPr>
      <dsp:spPr>
        <a:xfrm>
          <a:off x="26" y="656314"/>
          <a:ext cx="2563713" cy="4413445"/>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Personal information</a:t>
          </a:r>
          <a:endParaRPr lang="en-US" sz="2100" kern="1200" dirty="0"/>
        </a:p>
        <a:p>
          <a:pPr marL="228600" lvl="1" indent="-228600" algn="l" defTabSz="933450">
            <a:lnSpc>
              <a:spcPct val="90000"/>
            </a:lnSpc>
            <a:spcBef>
              <a:spcPct val="0"/>
            </a:spcBef>
            <a:spcAft>
              <a:spcPct val="15000"/>
            </a:spcAft>
            <a:buChar char="••"/>
          </a:pPr>
          <a:r>
            <a:rPr lang="en-US" sz="2100" kern="1200" dirty="0" smtClean="0"/>
            <a:t>Transcript</a:t>
          </a:r>
          <a:endParaRPr lang="en-US" sz="2100" kern="1200" dirty="0"/>
        </a:p>
        <a:p>
          <a:pPr marL="228600" lvl="1" indent="-228600" algn="l" defTabSz="933450">
            <a:lnSpc>
              <a:spcPct val="90000"/>
            </a:lnSpc>
            <a:spcBef>
              <a:spcPct val="0"/>
            </a:spcBef>
            <a:spcAft>
              <a:spcPct val="15000"/>
            </a:spcAft>
            <a:buChar char="••"/>
          </a:pPr>
          <a:r>
            <a:rPr lang="en-US" sz="2100" kern="1200" dirty="0" smtClean="0"/>
            <a:t>Financial Aid Information</a:t>
          </a:r>
          <a:endParaRPr lang="en-US" sz="2100" kern="1200" dirty="0"/>
        </a:p>
        <a:p>
          <a:pPr marL="228600" lvl="1" indent="-228600" algn="l" defTabSz="933450">
            <a:lnSpc>
              <a:spcPct val="90000"/>
            </a:lnSpc>
            <a:spcBef>
              <a:spcPct val="0"/>
            </a:spcBef>
            <a:spcAft>
              <a:spcPct val="15000"/>
            </a:spcAft>
            <a:buChar char="••"/>
          </a:pPr>
          <a:r>
            <a:rPr lang="en-US" sz="2100" kern="1200" dirty="0" smtClean="0"/>
            <a:t>Placement test</a:t>
          </a:r>
          <a:endParaRPr lang="en-US" sz="2100" kern="1200" dirty="0"/>
        </a:p>
        <a:p>
          <a:pPr marL="228600" lvl="1" indent="-228600" algn="l" defTabSz="933450">
            <a:lnSpc>
              <a:spcPct val="90000"/>
            </a:lnSpc>
            <a:spcBef>
              <a:spcPct val="0"/>
            </a:spcBef>
            <a:spcAft>
              <a:spcPct val="15000"/>
            </a:spcAft>
            <a:buChar char="••"/>
          </a:pPr>
          <a:r>
            <a:rPr lang="en-US" sz="2100" kern="1200" dirty="0" smtClean="0"/>
            <a:t>Program-specific prerequisites</a:t>
          </a:r>
          <a:endParaRPr lang="en-US" sz="2100" kern="1200" dirty="0"/>
        </a:p>
      </dsp:txBody>
      <dsp:txXfrm>
        <a:off x="26" y="656314"/>
        <a:ext cx="2563713" cy="4413445"/>
      </dsp:txXfrm>
    </dsp:sp>
    <dsp:sp modelId="{A022FF2C-4A9E-49D2-AEF5-A8295D9DE9A9}">
      <dsp:nvSpPr>
        <dsp:cNvPr id="0" name=""/>
        <dsp:cNvSpPr/>
      </dsp:nvSpPr>
      <dsp:spPr>
        <a:xfrm>
          <a:off x="2922659" y="51514"/>
          <a:ext cx="2563713" cy="604800"/>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Four-year College</a:t>
          </a:r>
          <a:endParaRPr lang="en-US" sz="2100" kern="1200" dirty="0"/>
        </a:p>
      </dsp:txBody>
      <dsp:txXfrm>
        <a:off x="2922659" y="51514"/>
        <a:ext cx="2563713" cy="604800"/>
      </dsp:txXfrm>
    </dsp:sp>
    <dsp:sp modelId="{BEA9BFB4-47DB-471E-AAB2-BCFF9B3E0D03}">
      <dsp:nvSpPr>
        <dsp:cNvPr id="0" name=""/>
        <dsp:cNvSpPr/>
      </dsp:nvSpPr>
      <dsp:spPr>
        <a:xfrm>
          <a:off x="2922659" y="656314"/>
          <a:ext cx="2563713" cy="4413445"/>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Personal Information</a:t>
          </a:r>
          <a:endParaRPr lang="en-US" sz="2100" kern="1200" dirty="0"/>
        </a:p>
        <a:p>
          <a:pPr marL="228600" lvl="1" indent="-228600" algn="l" defTabSz="933450">
            <a:lnSpc>
              <a:spcPct val="90000"/>
            </a:lnSpc>
            <a:spcBef>
              <a:spcPct val="0"/>
            </a:spcBef>
            <a:spcAft>
              <a:spcPct val="15000"/>
            </a:spcAft>
            <a:buChar char="••"/>
          </a:pPr>
          <a:r>
            <a:rPr lang="en-US" sz="2100" kern="1200" dirty="0" smtClean="0"/>
            <a:t>Transcript</a:t>
          </a:r>
          <a:endParaRPr lang="en-US" sz="2100" kern="1200" dirty="0"/>
        </a:p>
        <a:p>
          <a:pPr marL="228600" lvl="1" indent="-228600" algn="l" defTabSz="933450">
            <a:lnSpc>
              <a:spcPct val="90000"/>
            </a:lnSpc>
            <a:spcBef>
              <a:spcPct val="0"/>
            </a:spcBef>
            <a:spcAft>
              <a:spcPct val="15000"/>
            </a:spcAft>
            <a:buChar char="••"/>
          </a:pPr>
          <a:r>
            <a:rPr lang="en-US" sz="2100" kern="1200" dirty="0" smtClean="0"/>
            <a:t>Letter of Recommendation</a:t>
          </a:r>
          <a:endParaRPr lang="en-US" sz="2100" kern="1200" dirty="0"/>
        </a:p>
        <a:p>
          <a:pPr marL="228600" lvl="1" indent="-228600" algn="l" defTabSz="933450">
            <a:lnSpc>
              <a:spcPct val="90000"/>
            </a:lnSpc>
            <a:spcBef>
              <a:spcPct val="0"/>
            </a:spcBef>
            <a:spcAft>
              <a:spcPct val="15000"/>
            </a:spcAft>
            <a:buChar char="••"/>
          </a:pPr>
          <a:r>
            <a:rPr lang="en-US" sz="2100" kern="1200" dirty="0" smtClean="0"/>
            <a:t>Standardized Test Scores</a:t>
          </a:r>
          <a:endParaRPr lang="en-US" sz="2100" kern="1200" dirty="0"/>
        </a:p>
        <a:p>
          <a:pPr marL="228600" lvl="1" indent="-228600" algn="l" defTabSz="933450">
            <a:lnSpc>
              <a:spcPct val="90000"/>
            </a:lnSpc>
            <a:spcBef>
              <a:spcPct val="0"/>
            </a:spcBef>
            <a:spcAft>
              <a:spcPct val="15000"/>
            </a:spcAft>
            <a:buChar char="••"/>
          </a:pPr>
          <a:r>
            <a:rPr lang="en-US" sz="2100" kern="1200" dirty="0" smtClean="0"/>
            <a:t>Financial Aid Information</a:t>
          </a:r>
          <a:endParaRPr lang="en-US" sz="2100" kern="1200" dirty="0"/>
        </a:p>
        <a:p>
          <a:pPr marL="228600" lvl="1" indent="-228600" algn="l" defTabSz="933450">
            <a:lnSpc>
              <a:spcPct val="90000"/>
            </a:lnSpc>
            <a:spcBef>
              <a:spcPct val="0"/>
            </a:spcBef>
            <a:spcAft>
              <a:spcPct val="15000"/>
            </a:spcAft>
            <a:buChar char="••"/>
          </a:pPr>
          <a:r>
            <a:rPr lang="en-US" sz="2100" kern="1200" dirty="0" smtClean="0"/>
            <a:t>Resume of Activities</a:t>
          </a:r>
          <a:endParaRPr lang="en-US" sz="2100" kern="1200" dirty="0"/>
        </a:p>
        <a:p>
          <a:pPr marL="228600" lvl="1" indent="-228600" algn="l" defTabSz="933450">
            <a:lnSpc>
              <a:spcPct val="90000"/>
            </a:lnSpc>
            <a:spcBef>
              <a:spcPct val="0"/>
            </a:spcBef>
            <a:spcAft>
              <a:spcPct val="15000"/>
            </a:spcAft>
            <a:buChar char="••"/>
          </a:pPr>
          <a:r>
            <a:rPr lang="en-US" sz="2100" kern="1200" dirty="0" smtClean="0"/>
            <a:t>Essay and Short Answer Questions</a:t>
          </a:r>
          <a:endParaRPr lang="en-US" sz="2100" kern="1200" dirty="0"/>
        </a:p>
      </dsp:txBody>
      <dsp:txXfrm>
        <a:off x="2922659" y="656314"/>
        <a:ext cx="2563713" cy="4413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2A0DF-3B83-4CCA-BCDF-6403132651AD}">
      <dsp:nvSpPr>
        <dsp:cNvPr id="0" name=""/>
        <dsp:cNvSpPr/>
      </dsp:nvSpPr>
      <dsp:spPr>
        <a:xfrm>
          <a:off x="474864" y="0"/>
          <a:ext cx="5381797" cy="46804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29F09-DB08-454A-83DE-87B572A92146}">
      <dsp:nvSpPr>
        <dsp:cNvPr id="0" name=""/>
        <dsp:cNvSpPr/>
      </dsp:nvSpPr>
      <dsp:spPr>
        <a:xfrm>
          <a:off x="3168" y="1404138"/>
          <a:ext cx="1524141" cy="1872184"/>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Figure out which colleges are the “right fit” and make reach/target/safety list.</a:t>
          </a:r>
          <a:endParaRPr lang="en-US" sz="1200" kern="1200" dirty="0"/>
        </a:p>
      </dsp:txBody>
      <dsp:txXfrm>
        <a:off x="77570" y="1478540"/>
        <a:ext cx="1375337" cy="1723380"/>
      </dsp:txXfrm>
    </dsp:sp>
    <dsp:sp modelId="{40B662F9-8E8C-4E0B-8BEE-54DB4B653D72}">
      <dsp:nvSpPr>
        <dsp:cNvPr id="0" name=""/>
        <dsp:cNvSpPr/>
      </dsp:nvSpPr>
      <dsp:spPr>
        <a:xfrm>
          <a:off x="1603517" y="1404138"/>
          <a:ext cx="1524141" cy="1872184"/>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t>Identify references for letters of recommendation.</a:t>
          </a:r>
          <a:endParaRPr lang="en-US" sz="1200" kern="1200" dirty="0"/>
        </a:p>
      </dsp:txBody>
      <dsp:txXfrm>
        <a:off x="1677919" y="1478540"/>
        <a:ext cx="1375337" cy="1723380"/>
      </dsp:txXfrm>
    </dsp:sp>
    <dsp:sp modelId="{1B2F0AA6-1155-4125-95F9-4D92E6181994}">
      <dsp:nvSpPr>
        <dsp:cNvPr id="0" name=""/>
        <dsp:cNvSpPr/>
      </dsp:nvSpPr>
      <dsp:spPr>
        <a:xfrm>
          <a:off x="3203867" y="1404138"/>
          <a:ext cx="1524141" cy="1872184"/>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Create a calendar of application and financial aid deadlines.</a:t>
          </a:r>
          <a:endParaRPr lang="en-US" sz="1200" kern="1200" dirty="0"/>
        </a:p>
      </dsp:txBody>
      <dsp:txXfrm>
        <a:off x="3278269" y="1478540"/>
        <a:ext cx="1375337" cy="1723380"/>
      </dsp:txXfrm>
    </dsp:sp>
    <dsp:sp modelId="{2762276D-1C98-4800-B919-385A78DF7472}">
      <dsp:nvSpPr>
        <dsp:cNvPr id="0" name=""/>
        <dsp:cNvSpPr/>
      </dsp:nvSpPr>
      <dsp:spPr>
        <a:xfrm>
          <a:off x="4804216" y="1404138"/>
          <a:ext cx="1524141" cy="1872184"/>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Begin scholarship searches.</a:t>
          </a:r>
          <a:endParaRPr lang="en-US" sz="1200" kern="1200" dirty="0"/>
        </a:p>
      </dsp:txBody>
      <dsp:txXfrm>
        <a:off x="4878618" y="1478540"/>
        <a:ext cx="1375337" cy="1723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79336-4D4A-46E3-837B-85C97E7929CA}">
      <dsp:nvSpPr>
        <dsp:cNvPr id="0" name=""/>
        <dsp:cNvSpPr/>
      </dsp:nvSpPr>
      <dsp:spPr>
        <a:xfrm>
          <a:off x="2149152" y="81579"/>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Size</a:t>
          </a:r>
          <a:endParaRPr lang="en-US" sz="1900" kern="1200"/>
        </a:p>
      </dsp:txBody>
      <dsp:txXfrm>
        <a:off x="2186851" y="119278"/>
        <a:ext cx="1112696" cy="696863"/>
      </dsp:txXfrm>
    </dsp:sp>
    <dsp:sp modelId="{96F37499-E481-4F5F-BCF5-1D7B8D41310A}">
      <dsp:nvSpPr>
        <dsp:cNvPr id="0" name=""/>
        <dsp:cNvSpPr/>
      </dsp:nvSpPr>
      <dsp:spPr>
        <a:xfrm>
          <a:off x="541241" y="467710"/>
          <a:ext cx="4403916" cy="4403916"/>
        </a:xfrm>
        <a:custGeom>
          <a:avLst/>
          <a:gdLst/>
          <a:ahLst/>
          <a:cxnLst/>
          <a:rect l="0" t="0" r="0" b="0"/>
          <a:pathLst>
            <a:path>
              <a:moveTo>
                <a:pt x="2951184" y="131383"/>
              </a:moveTo>
              <a:arcTo wR="2201958" hR="2201958" stAng="17393543" swAng="77077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903360-B490-4485-A6D6-87A763E1D5DA}">
      <dsp:nvSpPr>
        <dsp:cNvPr id="0" name=""/>
        <dsp:cNvSpPr/>
      </dsp:nvSpPr>
      <dsp:spPr>
        <a:xfrm>
          <a:off x="3870712" y="910639"/>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Location</a:t>
          </a:r>
          <a:endParaRPr lang="en-US" sz="1900" kern="1200"/>
        </a:p>
      </dsp:txBody>
      <dsp:txXfrm>
        <a:off x="3908411" y="948338"/>
        <a:ext cx="1112696" cy="696863"/>
      </dsp:txXfrm>
    </dsp:sp>
    <dsp:sp modelId="{0044E229-F78E-48B2-89C5-3148270C3EE8}">
      <dsp:nvSpPr>
        <dsp:cNvPr id="0" name=""/>
        <dsp:cNvSpPr/>
      </dsp:nvSpPr>
      <dsp:spPr>
        <a:xfrm>
          <a:off x="541241" y="467710"/>
          <a:ext cx="4403916" cy="4403916"/>
        </a:xfrm>
        <a:custGeom>
          <a:avLst/>
          <a:gdLst/>
          <a:ahLst/>
          <a:cxnLst/>
          <a:rect l="0" t="0" r="0" b="0"/>
          <a:pathLst>
            <a:path>
              <a:moveTo>
                <a:pt x="4260101" y="1419227"/>
              </a:moveTo>
              <a:arcTo wR="2201958" hR="2201958" stAng="20350663" swAng="106343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E0C8CAE-D4E7-46BE-B014-4459AB355AD5}">
      <dsp:nvSpPr>
        <dsp:cNvPr id="0" name=""/>
        <dsp:cNvSpPr/>
      </dsp:nvSpPr>
      <dsp:spPr>
        <a:xfrm>
          <a:off x="4295903" y="2773519"/>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Type of College</a:t>
          </a:r>
          <a:endParaRPr lang="en-US" sz="1900" kern="1200"/>
        </a:p>
      </dsp:txBody>
      <dsp:txXfrm>
        <a:off x="4333602" y="2811218"/>
        <a:ext cx="1112696" cy="696863"/>
      </dsp:txXfrm>
    </dsp:sp>
    <dsp:sp modelId="{B1CE1EE5-96D9-4141-B9DF-CD1D67418BCA}">
      <dsp:nvSpPr>
        <dsp:cNvPr id="0" name=""/>
        <dsp:cNvSpPr/>
      </dsp:nvSpPr>
      <dsp:spPr>
        <a:xfrm>
          <a:off x="541241" y="467710"/>
          <a:ext cx="4403916" cy="4403916"/>
        </a:xfrm>
        <a:custGeom>
          <a:avLst/>
          <a:gdLst/>
          <a:ahLst/>
          <a:cxnLst/>
          <a:rect l="0" t="0" r="0" b="0"/>
          <a:pathLst>
            <a:path>
              <a:moveTo>
                <a:pt x="4145642" y="3236710"/>
              </a:moveTo>
              <a:arcTo wR="2201958" hR="2201958" stAng="1681760" swAng="8344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EC43E27-8DBB-4782-AB2B-5C0A204BD7C9}">
      <dsp:nvSpPr>
        <dsp:cNvPr id="0" name=""/>
        <dsp:cNvSpPr/>
      </dsp:nvSpPr>
      <dsp:spPr>
        <a:xfrm>
          <a:off x="3104546" y="4267433"/>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Program of Study</a:t>
          </a:r>
          <a:endParaRPr lang="en-US" sz="1900" kern="1200"/>
        </a:p>
      </dsp:txBody>
      <dsp:txXfrm>
        <a:off x="3142245" y="4305132"/>
        <a:ext cx="1112696" cy="696863"/>
      </dsp:txXfrm>
    </dsp:sp>
    <dsp:sp modelId="{616AE1BC-FEDF-42C5-8B6A-2006489F686B}">
      <dsp:nvSpPr>
        <dsp:cNvPr id="0" name=""/>
        <dsp:cNvSpPr/>
      </dsp:nvSpPr>
      <dsp:spPr>
        <a:xfrm>
          <a:off x="541241" y="467710"/>
          <a:ext cx="4403916" cy="4403916"/>
        </a:xfrm>
        <a:custGeom>
          <a:avLst/>
          <a:gdLst/>
          <a:ahLst/>
          <a:cxnLst/>
          <a:rect l="0" t="0" r="0" b="0"/>
          <a:pathLst>
            <a:path>
              <a:moveTo>
                <a:pt x="2420049" y="4393089"/>
              </a:moveTo>
              <a:arcTo wR="2201958" hR="2201958" stAng="5058951" swAng="6820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785B4B-3160-430C-85B8-D8C3807F0C8C}">
      <dsp:nvSpPr>
        <dsp:cNvPr id="0" name=""/>
        <dsp:cNvSpPr/>
      </dsp:nvSpPr>
      <dsp:spPr>
        <a:xfrm>
          <a:off x="1193758" y="4267433"/>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Student Services</a:t>
          </a:r>
          <a:endParaRPr lang="en-US" sz="1900" kern="1200"/>
        </a:p>
      </dsp:txBody>
      <dsp:txXfrm>
        <a:off x="1231457" y="4305132"/>
        <a:ext cx="1112696" cy="696863"/>
      </dsp:txXfrm>
    </dsp:sp>
    <dsp:sp modelId="{03F37D1C-E4B6-473C-A1E6-D50E9AB6671A}">
      <dsp:nvSpPr>
        <dsp:cNvPr id="0" name=""/>
        <dsp:cNvSpPr/>
      </dsp:nvSpPr>
      <dsp:spPr>
        <a:xfrm>
          <a:off x="541241" y="467710"/>
          <a:ext cx="4403916" cy="4403916"/>
        </a:xfrm>
        <a:custGeom>
          <a:avLst/>
          <a:gdLst/>
          <a:ahLst/>
          <a:cxnLst/>
          <a:rect l="0" t="0" r="0" b="0"/>
          <a:pathLst>
            <a:path>
              <a:moveTo>
                <a:pt x="563939" y="3673527"/>
              </a:moveTo>
              <a:arcTo wR="2201958" hR="2201958" stAng="8283840" swAng="8344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27380C5-66EB-48D8-B041-E62CB7DF5648}">
      <dsp:nvSpPr>
        <dsp:cNvPr id="0" name=""/>
        <dsp:cNvSpPr/>
      </dsp:nvSpPr>
      <dsp:spPr>
        <a:xfrm>
          <a:off x="2401" y="2773519"/>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Student Life</a:t>
          </a:r>
          <a:endParaRPr lang="en-US" sz="1900" kern="1200"/>
        </a:p>
      </dsp:txBody>
      <dsp:txXfrm>
        <a:off x="40100" y="2811218"/>
        <a:ext cx="1112696" cy="696863"/>
      </dsp:txXfrm>
    </dsp:sp>
    <dsp:sp modelId="{45E1A81E-DC31-48B7-A705-8B54BB1FA9C9}">
      <dsp:nvSpPr>
        <dsp:cNvPr id="0" name=""/>
        <dsp:cNvSpPr/>
      </dsp:nvSpPr>
      <dsp:spPr>
        <a:xfrm>
          <a:off x="541241" y="467710"/>
          <a:ext cx="4403916" cy="4403916"/>
        </a:xfrm>
        <a:custGeom>
          <a:avLst/>
          <a:gdLst/>
          <a:ahLst/>
          <a:cxnLst/>
          <a:rect l="0" t="0" r="0" b="0"/>
          <a:pathLst>
            <a:path>
              <a:moveTo>
                <a:pt x="3218" y="2082941"/>
              </a:moveTo>
              <a:arcTo wR="2201958" hR="2201958" stAng="10985902" swAng="106343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47ACC3C-F45C-47DA-9740-DDEC4FD15C4B}">
      <dsp:nvSpPr>
        <dsp:cNvPr id="0" name=""/>
        <dsp:cNvSpPr/>
      </dsp:nvSpPr>
      <dsp:spPr>
        <a:xfrm>
          <a:off x="427592" y="910639"/>
          <a:ext cx="1188094" cy="7722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Personal Values</a:t>
          </a:r>
          <a:endParaRPr lang="en-US" sz="1900" kern="1200"/>
        </a:p>
      </dsp:txBody>
      <dsp:txXfrm>
        <a:off x="465291" y="948338"/>
        <a:ext cx="1112696" cy="696863"/>
      </dsp:txXfrm>
    </dsp:sp>
    <dsp:sp modelId="{155A4DD6-91B2-4E7F-A24A-9C70547FE277}">
      <dsp:nvSpPr>
        <dsp:cNvPr id="0" name=""/>
        <dsp:cNvSpPr/>
      </dsp:nvSpPr>
      <dsp:spPr>
        <a:xfrm>
          <a:off x="541241" y="467710"/>
          <a:ext cx="4403916" cy="4403916"/>
        </a:xfrm>
        <a:custGeom>
          <a:avLst/>
          <a:gdLst/>
          <a:ahLst/>
          <a:cxnLst/>
          <a:rect l="0" t="0" r="0" b="0"/>
          <a:pathLst>
            <a:path>
              <a:moveTo>
                <a:pt x="1011121" y="349790"/>
              </a:moveTo>
              <a:arcTo wR="2201958" hR="2201958" stAng="14235680" swAng="77077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2F4CF-1830-4303-ADCA-937555967A21}">
      <dsp:nvSpPr>
        <dsp:cNvPr id="0" name=""/>
        <dsp:cNvSpPr/>
      </dsp:nvSpPr>
      <dsp:spPr>
        <a:xfrm>
          <a:off x="1714" y="382156"/>
          <a:ext cx="1671637" cy="489600"/>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Reach</a:t>
          </a:r>
          <a:endParaRPr lang="en-US" sz="1700" kern="1200" dirty="0"/>
        </a:p>
      </dsp:txBody>
      <dsp:txXfrm>
        <a:off x="1714" y="382156"/>
        <a:ext cx="1671637" cy="489600"/>
      </dsp:txXfrm>
    </dsp:sp>
    <dsp:sp modelId="{101681AC-ED37-48E5-96DD-84FA07E57599}">
      <dsp:nvSpPr>
        <dsp:cNvPr id="0" name=""/>
        <dsp:cNvSpPr/>
      </dsp:nvSpPr>
      <dsp:spPr>
        <a:xfrm>
          <a:off x="1714" y="871756"/>
          <a:ext cx="1671637" cy="3867361"/>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Academically challenging--student may not quite fit the college’s academic profile.</a:t>
          </a:r>
          <a:endParaRPr lang="en-US" sz="1700" kern="1200" dirty="0"/>
        </a:p>
        <a:p>
          <a:pPr marL="171450" lvl="1" indent="-171450" algn="l" defTabSz="755650">
            <a:lnSpc>
              <a:spcPct val="90000"/>
            </a:lnSpc>
            <a:spcBef>
              <a:spcPct val="0"/>
            </a:spcBef>
            <a:spcAft>
              <a:spcPct val="15000"/>
            </a:spcAft>
            <a:buChar char="••"/>
          </a:pPr>
          <a:r>
            <a:rPr lang="en-US" sz="1700" kern="1200" smtClean="0"/>
            <a:t>Selective admissions.</a:t>
          </a:r>
          <a:endParaRPr lang="en-US" sz="1700" kern="1200"/>
        </a:p>
        <a:p>
          <a:pPr marL="171450" lvl="1" indent="-171450" algn="l" defTabSz="755650">
            <a:lnSpc>
              <a:spcPct val="90000"/>
            </a:lnSpc>
            <a:spcBef>
              <a:spcPct val="0"/>
            </a:spcBef>
            <a:spcAft>
              <a:spcPct val="15000"/>
            </a:spcAft>
            <a:buChar char="••"/>
          </a:pPr>
          <a:r>
            <a:rPr lang="en-US" sz="1700" kern="1200" smtClean="0"/>
            <a:t>Potentially high cost of attendance.</a:t>
          </a:r>
          <a:endParaRPr lang="en-US" sz="1700" kern="1200"/>
        </a:p>
      </dsp:txBody>
      <dsp:txXfrm>
        <a:off x="1714" y="871756"/>
        <a:ext cx="1671637" cy="3867361"/>
      </dsp:txXfrm>
    </dsp:sp>
    <dsp:sp modelId="{C6B60AB7-F8A8-4C5F-8DAE-B7BE6F4E0819}">
      <dsp:nvSpPr>
        <dsp:cNvPr id="0" name=""/>
        <dsp:cNvSpPr/>
      </dsp:nvSpPr>
      <dsp:spPr>
        <a:xfrm>
          <a:off x="1907381" y="382156"/>
          <a:ext cx="1671637" cy="489600"/>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smtClean="0"/>
            <a:t>Target</a:t>
          </a:r>
          <a:endParaRPr lang="en-US" sz="1700" kern="1200"/>
        </a:p>
      </dsp:txBody>
      <dsp:txXfrm>
        <a:off x="1907381" y="382156"/>
        <a:ext cx="1671637" cy="489600"/>
      </dsp:txXfrm>
    </dsp:sp>
    <dsp:sp modelId="{C94CC8CD-34C3-445C-989D-C9DAF072BD77}">
      <dsp:nvSpPr>
        <dsp:cNvPr id="0" name=""/>
        <dsp:cNvSpPr/>
      </dsp:nvSpPr>
      <dsp:spPr>
        <a:xfrm>
          <a:off x="1907381" y="871756"/>
          <a:ext cx="1671637" cy="3867361"/>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Student is likely to be admitted based on their academic profile.</a:t>
          </a:r>
          <a:endParaRPr lang="en-US" sz="1700" kern="1200" dirty="0"/>
        </a:p>
        <a:p>
          <a:pPr marL="171450" lvl="1" indent="-171450" algn="l" defTabSz="755650">
            <a:lnSpc>
              <a:spcPct val="90000"/>
            </a:lnSpc>
            <a:spcBef>
              <a:spcPct val="0"/>
            </a:spcBef>
            <a:spcAft>
              <a:spcPct val="15000"/>
            </a:spcAft>
            <a:buChar char="••"/>
          </a:pPr>
          <a:r>
            <a:rPr lang="en-US" sz="1700" kern="1200" dirty="0" smtClean="0"/>
            <a:t>Student would be happy attending that college.</a:t>
          </a:r>
          <a:endParaRPr lang="en-US" sz="1700" kern="1200" dirty="0"/>
        </a:p>
        <a:p>
          <a:pPr marL="171450" lvl="1" indent="-171450" algn="l" defTabSz="755650">
            <a:lnSpc>
              <a:spcPct val="90000"/>
            </a:lnSpc>
            <a:spcBef>
              <a:spcPct val="0"/>
            </a:spcBef>
            <a:spcAft>
              <a:spcPct val="15000"/>
            </a:spcAft>
            <a:buChar char="••"/>
          </a:pPr>
          <a:r>
            <a:rPr lang="en-US" sz="1700" kern="1200" smtClean="0"/>
            <a:t>Would not be financially overwhelming to attend.</a:t>
          </a:r>
          <a:endParaRPr lang="en-US" sz="1700" kern="1200"/>
        </a:p>
      </dsp:txBody>
      <dsp:txXfrm>
        <a:off x="1907381" y="871756"/>
        <a:ext cx="1671637" cy="3867361"/>
      </dsp:txXfrm>
    </dsp:sp>
    <dsp:sp modelId="{B27598F9-17C3-4221-894D-A622CB3AA798}">
      <dsp:nvSpPr>
        <dsp:cNvPr id="0" name=""/>
        <dsp:cNvSpPr/>
      </dsp:nvSpPr>
      <dsp:spPr>
        <a:xfrm>
          <a:off x="3813048" y="382156"/>
          <a:ext cx="1671637" cy="489600"/>
        </a:xfrm>
        <a:prstGeom prst="rect">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smtClean="0"/>
            <a:t>Safety</a:t>
          </a:r>
          <a:endParaRPr lang="en-US" sz="1700" kern="1200"/>
        </a:p>
      </dsp:txBody>
      <dsp:txXfrm>
        <a:off x="3813048" y="382156"/>
        <a:ext cx="1671637" cy="489600"/>
      </dsp:txXfrm>
    </dsp:sp>
    <dsp:sp modelId="{5B87497C-6D6A-4D40-AD08-297F6ADFEAE9}">
      <dsp:nvSpPr>
        <dsp:cNvPr id="0" name=""/>
        <dsp:cNvSpPr/>
      </dsp:nvSpPr>
      <dsp:spPr>
        <a:xfrm>
          <a:off x="3813048" y="871756"/>
          <a:ext cx="1671637" cy="3867361"/>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Student is almost certain to be admitted.</a:t>
          </a:r>
          <a:endParaRPr lang="en-US" sz="1700" kern="1200" dirty="0"/>
        </a:p>
        <a:p>
          <a:pPr marL="171450" lvl="1" indent="-171450" algn="l" defTabSz="755650">
            <a:lnSpc>
              <a:spcPct val="90000"/>
            </a:lnSpc>
            <a:spcBef>
              <a:spcPct val="0"/>
            </a:spcBef>
            <a:spcAft>
              <a:spcPct val="15000"/>
            </a:spcAft>
            <a:buChar char="••"/>
          </a:pPr>
          <a:r>
            <a:rPr lang="en-US" sz="1700" kern="1200" dirty="0" smtClean="0"/>
            <a:t>Student would be happy and get a good education there.</a:t>
          </a:r>
          <a:endParaRPr lang="en-US" sz="1700" kern="1200" dirty="0"/>
        </a:p>
        <a:p>
          <a:pPr marL="171450" lvl="1" indent="-171450" algn="l" defTabSz="755650">
            <a:lnSpc>
              <a:spcPct val="90000"/>
            </a:lnSpc>
            <a:spcBef>
              <a:spcPct val="0"/>
            </a:spcBef>
            <a:spcAft>
              <a:spcPct val="15000"/>
            </a:spcAft>
            <a:buChar char="••"/>
          </a:pPr>
          <a:r>
            <a:rPr lang="en-US" sz="1700" kern="1200" smtClean="0"/>
            <a:t>Affordable with reasonable effort.</a:t>
          </a:r>
          <a:endParaRPr lang="en-US" sz="1700" kern="1200"/>
        </a:p>
      </dsp:txBody>
      <dsp:txXfrm>
        <a:off x="3813048" y="871756"/>
        <a:ext cx="1671637" cy="38673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F50B7-A486-4E08-B48F-93F98DCE9691}">
      <dsp:nvSpPr>
        <dsp:cNvPr id="0" name=""/>
        <dsp:cNvSpPr/>
      </dsp:nvSpPr>
      <dsp:spPr>
        <a:xfrm>
          <a:off x="411479" y="0"/>
          <a:ext cx="4663440" cy="51212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77137F-8ED0-46D3-B61D-6835CED24268}">
      <dsp:nvSpPr>
        <dsp:cNvPr id="0" name=""/>
        <dsp:cNvSpPr/>
      </dsp:nvSpPr>
      <dsp:spPr>
        <a:xfrm>
          <a:off x="5893" y="1536382"/>
          <a:ext cx="1765935" cy="20485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Meet regular decision deadlines.</a:t>
          </a:r>
          <a:endParaRPr lang="en-US" sz="2300" kern="1200" dirty="0"/>
        </a:p>
      </dsp:txBody>
      <dsp:txXfrm>
        <a:off x="92099" y="1622588"/>
        <a:ext cx="1593523" cy="1876098"/>
      </dsp:txXfrm>
    </dsp:sp>
    <dsp:sp modelId="{D4D31FF6-459D-444A-A698-F1BE56041AB8}">
      <dsp:nvSpPr>
        <dsp:cNvPr id="0" name=""/>
        <dsp:cNvSpPr/>
      </dsp:nvSpPr>
      <dsp:spPr>
        <a:xfrm>
          <a:off x="1860232" y="1536382"/>
          <a:ext cx="1765935" cy="204851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Attend financial aid workshops.</a:t>
          </a:r>
          <a:endParaRPr lang="en-US" sz="2300" kern="1200" dirty="0"/>
        </a:p>
      </dsp:txBody>
      <dsp:txXfrm>
        <a:off x="1946438" y="1622588"/>
        <a:ext cx="1593523" cy="1876098"/>
      </dsp:txXfrm>
    </dsp:sp>
    <dsp:sp modelId="{ACB4C691-1E75-43D2-880A-404CBA471C3A}">
      <dsp:nvSpPr>
        <dsp:cNvPr id="0" name=""/>
        <dsp:cNvSpPr/>
      </dsp:nvSpPr>
      <dsp:spPr>
        <a:xfrm>
          <a:off x="3714571" y="1536382"/>
          <a:ext cx="1765935" cy="204851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File the FAFSA or the WASFA.</a:t>
          </a:r>
          <a:endParaRPr lang="en-US" sz="2300" kern="1200" dirty="0"/>
        </a:p>
      </dsp:txBody>
      <dsp:txXfrm>
        <a:off x="3800777" y="1622588"/>
        <a:ext cx="1593523" cy="18760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D621D-FD7E-48C3-B389-DD6662E1607B}">
      <dsp:nvSpPr>
        <dsp:cNvPr id="0" name=""/>
        <dsp:cNvSpPr/>
      </dsp:nvSpPr>
      <dsp:spPr>
        <a:xfrm>
          <a:off x="475903" y="0"/>
          <a:ext cx="5393574" cy="395101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FEA94-95DF-4884-87F6-C8C2C7DB9FF1}">
      <dsp:nvSpPr>
        <dsp:cNvPr id="0" name=""/>
        <dsp:cNvSpPr/>
      </dsp:nvSpPr>
      <dsp:spPr>
        <a:xfrm>
          <a:off x="3175" y="1185303"/>
          <a:ext cx="1527477" cy="1580405"/>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Draft admission and scholarship essays.</a:t>
          </a:r>
          <a:endParaRPr lang="en-US" sz="1600" kern="1200" dirty="0"/>
        </a:p>
      </dsp:txBody>
      <dsp:txXfrm>
        <a:off x="77740" y="1259868"/>
        <a:ext cx="1378347" cy="1431275"/>
      </dsp:txXfrm>
    </dsp:sp>
    <dsp:sp modelId="{EA66247C-35A7-4EA6-840A-F47D2FE6DC08}">
      <dsp:nvSpPr>
        <dsp:cNvPr id="0" name=""/>
        <dsp:cNvSpPr/>
      </dsp:nvSpPr>
      <dsp:spPr>
        <a:xfrm>
          <a:off x="1607026" y="1185303"/>
          <a:ext cx="1527477" cy="1580405"/>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Talk with English teacher or counselor about essays.</a:t>
          </a:r>
          <a:endParaRPr lang="en-US" sz="1600" kern="1200" dirty="0"/>
        </a:p>
      </dsp:txBody>
      <dsp:txXfrm>
        <a:off x="1681591" y="1259868"/>
        <a:ext cx="1378347" cy="1431275"/>
      </dsp:txXfrm>
    </dsp:sp>
    <dsp:sp modelId="{93BDF8C4-0C51-40DA-963D-19073CE97691}">
      <dsp:nvSpPr>
        <dsp:cNvPr id="0" name=""/>
        <dsp:cNvSpPr/>
      </dsp:nvSpPr>
      <dsp:spPr>
        <a:xfrm>
          <a:off x="3210877" y="1185303"/>
          <a:ext cx="1527477" cy="1580405"/>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Request official high school transcripts.</a:t>
          </a:r>
          <a:endParaRPr lang="en-US" sz="1600" kern="1200" dirty="0"/>
        </a:p>
      </dsp:txBody>
      <dsp:txXfrm>
        <a:off x="3285442" y="1259868"/>
        <a:ext cx="1378347" cy="1431275"/>
      </dsp:txXfrm>
    </dsp:sp>
    <dsp:sp modelId="{B9292870-98CF-4F49-86B6-6631E1610DE2}">
      <dsp:nvSpPr>
        <dsp:cNvPr id="0" name=""/>
        <dsp:cNvSpPr/>
      </dsp:nvSpPr>
      <dsp:spPr>
        <a:xfrm>
          <a:off x="4814729" y="1185303"/>
          <a:ext cx="1527477" cy="1580405"/>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Register for SAT/ACT</a:t>
          </a:r>
          <a:endParaRPr lang="en-US" sz="1600" kern="1200" dirty="0"/>
        </a:p>
        <a:p>
          <a:pPr marL="114300" lvl="1" indent="-114300" algn="l" defTabSz="533400">
            <a:lnSpc>
              <a:spcPct val="90000"/>
            </a:lnSpc>
            <a:spcBef>
              <a:spcPct val="0"/>
            </a:spcBef>
            <a:spcAft>
              <a:spcPct val="15000"/>
            </a:spcAft>
            <a:buChar char="••"/>
          </a:pPr>
          <a:r>
            <a:rPr lang="en-US" sz="1200" kern="1200" smtClean="0"/>
            <a:t>SAT – collegeboard.org</a:t>
          </a:r>
          <a:endParaRPr lang="en-US" sz="1200" kern="1200" dirty="0"/>
        </a:p>
        <a:p>
          <a:pPr marL="114300" lvl="1" indent="-114300" algn="l" defTabSz="533400">
            <a:lnSpc>
              <a:spcPct val="90000"/>
            </a:lnSpc>
            <a:spcBef>
              <a:spcPct val="0"/>
            </a:spcBef>
            <a:spcAft>
              <a:spcPct val="15000"/>
            </a:spcAft>
            <a:buChar char="••"/>
          </a:pPr>
          <a:r>
            <a:rPr lang="en-US" sz="1200" kern="1200" smtClean="0"/>
            <a:t>ACT – actstudent.org</a:t>
          </a:r>
          <a:endParaRPr lang="en-US" sz="1200" kern="1200" dirty="0"/>
        </a:p>
      </dsp:txBody>
      <dsp:txXfrm>
        <a:off x="4889294" y="1259868"/>
        <a:ext cx="1378347" cy="14312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1F8EC-14E5-4E90-B613-D615201A028A}">
      <dsp:nvSpPr>
        <dsp:cNvPr id="0" name=""/>
        <dsp:cNvSpPr/>
      </dsp:nvSpPr>
      <dsp:spPr>
        <a:xfrm>
          <a:off x="411479" y="0"/>
          <a:ext cx="4663440" cy="51212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24D19-D720-4B90-8EBC-05909E3328D4}">
      <dsp:nvSpPr>
        <dsp:cNvPr id="0" name=""/>
        <dsp:cNvSpPr/>
      </dsp:nvSpPr>
      <dsp:spPr>
        <a:xfrm>
          <a:off x="5893" y="1536382"/>
          <a:ext cx="1765935" cy="20485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Attend a College Fair.</a:t>
          </a:r>
          <a:endParaRPr lang="en-US" sz="2400" kern="1200" dirty="0"/>
        </a:p>
      </dsp:txBody>
      <dsp:txXfrm>
        <a:off x="92099" y="1622588"/>
        <a:ext cx="1593523" cy="1876098"/>
      </dsp:txXfrm>
    </dsp:sp>
    <dsp:sp modelId="{42AA9988-FDB4-4EFD-9CE1-50BC576DC152}">
      <dsp:nvSpPr>
        <dsp:cNvPr id="0" name=""/>
        <dsp:cNvSpPr/>
      </dsp:nvSpPr>
      <dsp:spPr>
        <a:xfrm>
          <a:off x="1860232" y="1536382"/>
          <a:ext cx="1765935" cy="204851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Finish application essays.</a:t>
          </a:r>
          <a:endParaRPr lang="en-US" sz="2400" kern="1200"/>
        </a:p>
      </dsp:txBody>
      <dsp:txXfrm>
        <a:off x="1946438" y="1622588"/>
        <a:ext cx="1593523" cy="1876098"/>
      </dsp:txXfrm>
    </dsp:sp>
    <dsp:sp modelId="{57E326E8-A1D1-4AFF-B703-32D909D7187E}">
      <dsp:nvSpPr>
        <dsp:cNvPr id="0" name=""/>
        <dsp:cNvSpPr/>
      </dsp:nvSpPr>
      <dsp:spPr>
        <a:xfrm>
          <a:off x="3714571" y="1536382"/>
          <a:ext cx="1765935" cy="204851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Visit college campuses.</a:t>
          </a:r>
          <a:endParaRPr lang="en-US" sz="2400" kern="1200" dirty="0"/>
        </a:p>
      </dsp:txBody>
      <dsp:txXfrm>
        <a:off x="3800777" y="1622588"/>
        <a:ext cx="1593523" cy="18760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C1683-F32D-4E2E-8CE3-56718AA286B3}">
      <dsp:nvSpPr>
        <dsp:cNvPr id="0" name=""/>
        <dsp:cNvSpPr/>
      </dsp:nvSpPr>
      <dsp:spPr>
        <a:xfrm>
          <a:off x="411479" y="0"/>
          <a:ext cx="4663440" cy="51212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7A8CDF-EA60-403A-9675-8F60DC817D36}">
      <dsp:nvSpPr>
        <dsp:cNvPr id="0" name=""/>
        <dsp:cNvSpPr/>
      </dsp:nvSpPr>
      <dsp:spPr>
        <a:xfrm>
          <a:off x="5893" y="1536382"/>
          <a:ext cx="1765935" cy="204851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Complete college applications</a:t>
          </a:r>
          <a:endParaRPr lang="en-US" sz="2100" kern="1200" dirty="0"/>
        </a:p>
      </dsp:txBody>
      <dsp:txXfrm>
        <a:off x="92099" y="1622588"/>
        <a:ext cx="1593523" cy="1876098"/>
      </dsp:txXfrm>
    </dsp:sp>
    <dsp:sp modelId="{A8EB2F96-E5F7-436E-9EF3-98ADA8FF13CD}">
      <dsp:nvSpPr>
        <dsp:cNvPr id="0" name=""/>
        <dsp:cNvSpPr/>
      </dsp:nvSpPr>
      <dsp:spPr>
        <a:xfrm>
          <a:off x="1860232" y="1536382"/>
          <a:ext cx="1765935" cy="204851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Keep your grades up!</a:t>
          </a:r>
          <a:endParaRPr lang="en-US" sz="2100" kern="1200" dirty="0"/>
        </a:p>
      </dsp:txBody>
      <dsp:txXfrm>
        <a:off x="1946438" y="1622588"/>
        <a:ext cx="1593523" cy="1876098"/>
      </dsp:txXfrm>
    </dsp:sp>
    <dsp:sp modelId="{83917FE5-BC36-4EAF-94A9-EBCBB81D842C}">
      <dsp:nvSpPr>
        <dsp:cNvPr id="0" name=""/>
        <dsp:cNvSpPr/>
      </dsp:nvSpPr>
      <dsp:spPr>
        <a:xfrm>
          <a:off x="3714571" y="1536382"/>
          <a:ext cx="1765935" cy="204851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Complete scholarship applications.</a:t>
          </a:r>
          <a:endParaRPr lang="en-US" sz="2100" kern="1200" dirty="0"/>
        </a:p>
      </dsp:txBody>
      <dsp:txXfrm>
        <a:off x="3800777" y="1622588"/>
        <a:ext cx="1593523" cy="187609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7C197-F0B5-41D1-8F00-757E0D06C57F}" type="datetimeFigureOut">
              <a:rPr lang="en-US" smtClean="0"/>
              <a:t>11/27/2017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01D6A-B479-46B2-839F-B26FFDD9B5CD}" type="slidenum">
              <a:rPr lang="en-US" smtClean="0"/>
              <a:t>‹#›</a:t>
            </a:fld>
            <a:endParaRPr lang="en-US"/>
          </a:p>
        </p:txBody>
      </p:sp>
    </p:spTree>
    <p:extLst>
      <p:ext uri="{BB962C8B-B14F-4D97-AF65-F5344CB8AC3E}">
        <p14:creationId xmlns:p14="http://schemas.microsoft.com/office/powerpoint/2010/main" val="217015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dirty="0"/>
          </a:p>
        </p:txBody>
      </p:sp>
      <p:sp>
        <p:nvSpPr>
          <p:cNvPr id="4" name="Slide Number Placeholder 3"/>
          <p:cNvSpPr>
            <a:spLocks noGrp="1"/>
          </p:cNvSpPr>
          <p:nvPr>
            <p:ph type="sldNum" sz="quarter" idx="10"/>
          </p:nvPr>
        </p:nvSpPr>
        <p:spPr/>
        <p:txBody>
          <a:bodyPr/>
          <a:lstStyle/>
          <a:p>
            <a:fld id="{F5101D6A-B479-46B2-839F-B26FFDD9B5CD}" type="slidenum">
              <a:rPr lang="en-US" smtClean="0"/>
              <a:t>1</a:t>
            </a:fld>
            <a:endParaRPr lang="en-US"/>
          </a:p>
        </p:txBody>
      </p:sp>
    </p:spTree>
    <p:extLst>
      <p:ext uri="{BB962C8B-B14F-4D97-AF65-F5344CB8AC3E}">
        <p14:creationId xmlns:p14="http://schemas.microsoft.com/office/powerpoint/2010/main" val="195070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October, students will draft admissions essays. Students should make an appointment to talk with an English teacher and/or counselor about their essays. Get feedback from at least one other person before making final revisions and submitting them.</a:t>
            </a:r>
          </a:p>
          <a:p>
            <a:endParaRPr lang="en-US" dirty="0" smtClean="0"/>
          </a:p>
          <a:p>
            <a:r>
              <a:rPr lang="en-US" dirty="0" smtClean="0"/>
              <a:t>October is when students order official high school transcripts and send them to the colleges and universities to which they are applying.</a:t>
            </a:r>
          </a:p>
          <a:p>
            <a:endParaRPr lang="en-US" dirty="0" smtClean="0"/>
          </a:p>
          <a:p>
            <a:r>
              <a:rPr lang="en-US" dirty="0" smtClean="0"/>
              <a:t>Also, typically the last test date most four year colleges will consider for admission falls in October. To register for the SAT, go to www.collegeboard.org. If you want to take the ACT, go to www.actstudent.org. </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10</a:t>
            </a:fld>
            <a:endParaRPr lang="en-US"/>
          </a:p>
        </p:txBody>
      </p:sp>
    </p:spTree>
    <p:extLst>
      <p:ext uri="{BB962C8B-B14F-4D97-AF65-F5344CB8AC3E}">
        <p14:creationId xmlns:p14="http://schemas.microsoft.com/office/powerpoint/2010/main" val="237876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One resource that WSAC offers to</a:t>
            </a:r>
            <a:r>
              <a:rPr lang="en-US" baseline="0" dirty="0" smtClean="0"/>
              <a:t> assist high schools with college application completion is the 12</a:t>
            </a:r>
            <a:r>
              <a:rPr lang="en-US" baseline="30000" dirty="0" smtClean="0"/>
              <a:t>th</a:t>
            </a:r>
            <a:r>
              <a:rPr lang="en-US" baseline="0" dirty="0" smtClean="0"/>
              <a:t> Year Campaign. This combines the College Application Campaign and College Goal Washington into one larger campaign. It links the college application and financial aid processes, providing support for senior year. </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11</a:t>
            </a:fld>
            <a:endParaRPr lang="en-US"/>
          </a:p>
        </p:txBody>
      </p:sp>
    </p:spTree>
    <p:extLst>
      <p:ext uri="{BB962C8B-B14F-4D97-AF65-F5344CB8AC3E}">
        <p14:creationId xmlns:p14="http://schemas.microsoft.com/office/powerpoint/2010/main" val="2433047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9478" rtl="0" eaLnBrk="1" fontAlgn="auto" latinLnBrk="0" hangingPunct="1">
              <a:lnSpc>
                <a:spcPct val="100000"/>
              </a:lnSpc>
              <a:spcBef>
                <a:spcPts val="0"/>
              </a:spcBef>
              <a:spcAft>
                <a:spcPts val="0"/>
              </a:spcAft>
              <a:buClrTx/>
              <a:buSzTx/>
              <a:buFontTx/>
              <a:buNone/>
              <a:tabLst/>
              <a:defRPr/>
            </a:pPr>
            <a:r>
              <a:rPr lang="en-US" sz="1200" dirty="0" smtClean="0"/>
              <a:t>Part of a national program that helps students and families complete the FAFSA.</a:t>
            </a:r>
          </a:p>
          <a:p>
            <a:pPr defTabSz="949478">
              <a:defRPr/>
            </a:pPr>
            <a:endParaRPr lang="en-US" dirty="0" smtClean="0"/>
          </a:p>
          <a:p>
            <a:pPr defTabSz="949478">
              <a:defRPr/>
            </a:pPr>
            <a:endParaRPr lang="en-US" dirty="0" smtClean="0"/>
          </a:p>
          <a:p>
            <a:pPr defTabSz="949478">
              <a:defRPr/>
            </a:pPr>
            <a:r>
              <a:rPr lang="en-US" dirty="0" smtClean="0"/>
              <a:t>In October and November, students will complete a FAFSA or WASFA. One of the best places to do this is at a College Goal Washington event. Check http://readysetgrad.org/educators/grad/college-goal for more information on events in your area. At College Goal Washington, trained volunteers will help students and families fill out the FAFSA or WASFA. These volunteers can help negotiate special situations – for example, if you are an independent student. </a:t>
            </a:r>
          </a:p>
          <a:p>
            <a:pPr defTabSz="949478">
              <a:defRPr/>
            </a:pPr>
            <a:r>
              <a:rPr lang="en-US" dirty="0" smtClean="0"/>
              <a:t>You have the option of supporting College</a:t>
            </a:r>
            <a:r>
              <a:rPr lang="en-US" baseline="0" dirty="0" smtClean="0"/>
              <a:t> Goal Washington through either hosting an event at your school, or by promoting and supporting an event in your town/near you.</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12</a:t>
            </a:fld>
            <a:endParaRPr lang="en-US"/>
          </a:p>
        </p:txBody>
      </p:sp>
    </p:spTree>
    <p:extLst>
      <p:ext uri="{BB962C8B-B14F-4D97-AF65-F5344CB8AC3E}">
        <p14:creationId xmlns:p14="http://schemas.microsoft.com/office/powerpoint/2010/main" val="746428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In November, students</a:t>
            </a:r>
            <a:r>
              <a:rPr lang="en-US" baseline="0" dirty="0" smtClean="0"/>
              <a:t> will finish application essays. This is also a great time to visit the campuses of the colleges they are interested in. </a:t>
            </a:r>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13</a:t>
            </a:fld>
            <a:endParaRPr lang="en-US"/>
          </a:p>
        </p:txBody>
      </p:sp>
    </p:spTree>
    <p:extLst>
      <p:ext uri="{BB962C8B-B14F-4D97-AF65-F5344CB8AC3E}">
        <p14:creationId xmlns:p14="http://schemas.microsoft.com/office/powerpoint/2010/main" val="192963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Continue</a:t>
            </a:r>
            <a:r>
              <a:rPr lang="en-US" baseline="0" dirty="0" smtClean="0"/>
              <a:t> completing college and scholarship applications. </a:t>
            </a:r>
          </a:p>
          <a:p>
            <a:endParaRPr lang="en-US" baseline="0" dirty="0" smtClean="0"/>
          </a:p>
          <a:p>
            <a:r>
              <a:rPr lang="en-US" baseline="0" dirty="0" smtClean="0"/>
              <a:t>Also, students should keep their grades up! It is a myth that senior spring is easy. Students should keep taking tough academic courses. If they “slack off” too much, colleges and universities can rescind the offer of admission.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14</a:t>
            </a:fld>
            <a:endParaRPr lang="en-US"/>
          </a:p>
        </p:txBody>
      </p:sp>
    </p:spTree>
    <p:extLst>
      <p:ext uri="{BB962C8B-B14F-4D97-AF65-F5344CB8AC3E}">
        <p14:creationId xmlns:p14="http://schemas.microsoft.com/office/powerpoint/2010/main" val="4136579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both parents and students file taxes, students need to log back into the FAFSA and update it with tax information using the IRS data retrieval tool and make any corrections. Some parents will see this as an “extra step” and will want to wait until March and April to complete an initial FAFSA submission. It’s better to file it early, in January or February, using estimated income from the previous years’ taxes, in order to be eligible for the widest amount of financial aid possible. </a:t>
            </a:r>
          </a:p>
          <a:p>
            <a:endParaRPr lang="en-US" dirty="0" smtClean="0"/>
          </a:p>
          <a:p>
            <a:r>
              <a:rPr lang="en-US" dirty="0" smtClean="0"/>
              <a:t>In March and April, students will start receiving acceptance letters and financial aid award packages from four-year colleges. They should make their choice, keeping in mind that their dream school may not be the one that offers the most aid. Students should make sure they are making the choice that is the most affordable and best fit for them.</a:t>
            </a:r>
          </a:p>
          <a:p>
            <a:endParaRPr lang="en-US" dirty="0" smtClean="0"/>
          </a:p>
          <a:p>
            <a:r>
              <a:rPr lang="en-US" dirty="0" smtClean="0"/>
              <a:t>After making their decision, students should send in any required deposits or housing decisions. These can vary from $200-$400 depending on the school. If the deposit is a financial hardship for the student, the student should call the college admissions office and the financial aid office to see if there are other options. It may be possible to defer the deposit to the fall so it can be paid out of the student’s financial aid package. </a:t>
            </a:r>
          </a:p>
          <a:p>
            <a:endParaRPr lang="en-US" dirty="0" smtClean="0"/>
          </a:p>
          <a:p>
            <a:r>
              <a:rPr lang="en-US" dirty="0" smtClean="0"/>
              <a:t>Students should make sure they meet the response deadlines set by each college,</a:t>
            </a:r>
            <a:r>
              <a:rPr lang="en-US" baseline="0" dirty="0" smtClean="0"/>
              <a:t> to ensure that materials make it to the college on time.</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15</a:t>
            </a:fld>
            <a:endParaRPr lang="en-US"/>
          </a:p>
        </p:txBody>
      </p:sp>
    </p:spTree>
    <p:extLst>
      <p:ext uri="{BB962C8B-B14F-4D97-AF65-F5344CB8AC3E}">
        <p14:creationId xmlns:p14="http://schemas.microsoft.com/office/powerpoint/2010/main" val="1010230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1st is the National Candidates Reply Date. According to NACAC best practices, no college can require students to commit to attending prior to May 1. Most colleges and universities will have the student make the decision online. If a student knows prior to May 1 where she wants to go, she should tell the college. You don’t want to wait until 11:59 PM on May 1 only to have technical issues!</a:t>
            </a:r>
          </a:p>
          <a:p>
            <a:endParaRPr lang="en-US" dirty="0"/>
          </a:p>
          <a:p>
            <a:r>
              <a:rPr lang="en-US" dirty="0"/>
              <a:t>While most colleges and universities do participate in the National Candidates Reply Date, many do not. Students always need to be aware of deadlines.</a:t>
            </a:r>
          </a:p>
          <a:p>
            <a:endParaRPr lang="en-US" dirty="0"/>
          </a:p>
          <a:p>
            <a:r>
              <a:rPr lang="en-US" dirty="0"/>
              <a:t>Send thank you letters to teachers, counselors, and references who helped. It’s a nice gesture, and makes them more likely to help you again in the future.</a:t>
            </a:r>
          </a:p>
          <a:p>
            <a:endParaRPr lang="en-US" dirty="0"/>
          </a:p>
          <a:p>
            <a:r>
              <a:rPr lang="en-US" dirty="0"/>
              <a:t>Students need to request that their final transcript to be sent to the college s/he plans on attending. </a:t>
            </a:r>
          </a:p>
          <a:p>
            <a:endParaRPr lang="en-US" dirty="0"/>
          </a:p>
          <a:p>
            <a:r>
              <a:rPr lang="en-US" dirty="0"/>
              <a:t>Finalize housing, deposits, orientation date and classes. </a:t>
            </a:r>
          </a:p>
          <a:p>
            <a:endParaRPr lang="en-US" dirty="0"/>
          </a:p>
          <a:p>
            <a:r>
              <a:rPr lang="en-US" dirty="0"/>
              <a:t>And finally, students graduate!</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16</a:t>
            </a:fld>
            <a:endParaRPr lang="en-US"/>
          </a:p>
        </p:txBody>
      </p:sp>
    </p:spTree>
    <p:extLst>
      <p:ext uri="{BB962C8B-B14F-4D97-AF65-F5344CB8AC3E}">
        <p14:creationId xmlns:p14="http://schemas.microsoft.com/office/powerpoint/2010/main" val="3481444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college and university will charge a fee in order to apply. These range between $35-$75, depending on the college. So applying to six colleges could cost upwards of $300 – which can be a financial burden on many students. NACAC has a fee waiver form students can send to colleges with your application. High school counselors will verify income information on this form. </a:t>
            </a:r>
          </a:p>
          <a:p>
            <a:endParaRPr lang="en-US" dirty="0"/>
          </a:p>
          <a:p>
            <a:r>
              <a:rPr lang="en-US" dirty="0"/>
              <a:t>The College Board has a form on their website that can be used to apply for an application fee waiver based on financial hardship. If granted a fee waiver for the SAT, students will receive up to four fee waivers at colleges and universities that participate in this program. A school counselor will need to sign off on student eligibility. </a:t>
            </a:r>
          </a:p>
          <a:p>
            <a:endParaRPr lang="en-US" dirty="0"/>
          </a:p>
          <a:p>
            <a:r>
              <a:rPr lang="en-US" dirty="0"/>
              <a:t>Also, some colleges and universities have their own forms students can fill out to request a fee waiver. Students should contact the college admissions office to find out how to apply for one. They need to be proactive about this – just because a student applies for a waiver doesn’t necessarily mean one will be granted. Call the admissions office to follow up. </a:t>
            </a:r>
          </a:p>
          <a:p>
            <a:endParaRPr lang="en-US" dirty="0"/>
          </a:p>
          <a:p>
            <a:r>
              <a:rPr lang="en-US" dirty="0"/>
              <a:t>Should the college not have a fee waiver, or if the student has exhausted the four fee waivers from the College Board, a letter from a high school guidance counselor may help. Counselors, you should include information about the student’s financial situation – as much as you know – in this letter. The college will need a hard copy of this.</a:t>
            </a:r>
          </a:p>
          <a:p>
            <a:endParaRPr lang="en-US" dirty="0"/>
          </a:p>
          <a:p>
            <a:r>
              <a:rPr lang="en-US" dirty="0"/>
              <a:t>Last, recent legislation gives College Bound students additional options for fee waivers and taking the PSAT/SAT. Please talk to OSPI or your school administration for more information.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17</a:t>
            </a:fld>
            <a:endParaRPr lang="en-US"/>
          </a:p>
        </p:txBody>
      </p:sp>
    </p:spTree>
    <p:extLst>
      <p:ext uri="{BB962C8B-B14F-4D97-AF65-F5344CB8AC3E}">
        <p14:creationId xmlns:p14="http://schemas.microsoft.com/office/powerpoint/2010/main" val="389952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t>
            </a:r>
            <a:r>
              <a:rPr lang="en-US" dirty="0" err="1" smtClean="0"/>
              <a:t>Undermatching</a:t>
            </a:r>
            <a:r>
              <a:rPr lang="en-US" dirty="0" smtClean="0"/>
              <a:t>”</a:t>
            </a:r>
          </a:p>
          <a:p>
            <a:pPr lvl="0"/>
            <a:endParaRPr lang="en-US" dirty="0" smtClean="0"/>
          </a:p>
          <a:p>
            <a:pPr lvl="0"/>
            <a:r>
              <a:rPr lang="en-US" dirty="0" smtClean="0"/>
              <a:t>Making</a:t>
            </a:r>
            <a:r>
              <a:rPr lang="en-US" baseline="0" dirty="0" smtClean="0"/>
              <a:t> sure students apply to the right school for them – whether they are high achieving or not.</a:t>
            </a:r>
          </a:p>
          <a:p>
            <a:pPr lvl="0"/>
            <a:endParaRPr lang="en-US" baseline="0" dirty="0" smtClean="0"/>
          </a:p>
          <a:p>
            <a:pPr lvl="0"/>
            <a:r>
              <a:rPr lang="en-US" dirty="0" smtClean="0"/>
              <a:t>The vast majority of very high-achieving students who are low-income do not apply to any selective college or university. This is despite the fact that selective institutions would often cost them less, owing to generous financial aid, than the resource-poor two-year and non-selective four-year institutions to which they actually apply. </a:t>
            </a:r>
          </a:p>
          <a:p>
            <a:pPr lvl="0"/>
            <a:endParaRPr lang="en-US" dirty="0" smtClean="0"/>
          </a:p>
          <a:p>
            <a:pPr lvl="0"/>
            <a:r>
              <a:rPr lang="en-US" dirty="0" smtClean="0"/>
              <a:t>Low-income, high achievers are less likely to have a college admissions counselor visit their school, visit a college a campus, or know a teacher or other adult who attended a selective institution.</a:t>
            </a:r>
          </a:p>
          <a:p>
            <a:pPr lvl="0"/>
            <a:endParaRPr lang="en-US" dirty="0" smtClean="0"/>
          </a:p>
          <a:p>
            <a:pPr lvl="0"/>
            <a:r>
              <a:rPr lang="en-US" dirty="0" smtClean="0"/>
              <a:t>In general, low-income students do not approach the college admissions process in the same way as higher-income peers (“reach”, “safety”, the question of “fit”)</a:t>
            </a:r>
            <a:endParaRPr lang="en-US" dirty="0"/>
          </a:p>
        </p:txBody>
      </p:sp>
      <p:sp>
        <p:nvSpPr>
          <p:cNvPr id="4" name="Slide Number Placeholder 3"/>
          <p:cNvSpPr>
            <a:spLocks noGrp="1"/>
          </p:cNvSpPr>
          <p:nvPr>
            <p:ph type="sldNum" sz="quarter" idx="10"/>
          </p:nvPr>
        </p:nvSpPr>
        <p:spPr/>
        <p:txBody>
          <a:bodyPr/>
          <a:lstStyle/>
          <a:p>
            <a:fld id="{BE61D474-BD68-4F19-816F-074ECE775206}" type="slidenum">
              <a:rPr lang="en-US" smtClean="0"/>
              <a:t>18</a:t>
            </a:fld>
            <a:endParaRPr lang="en-US"/>
          </a:p>
        </p:txBody>
      </p:sp>
    </p:spTree>
    <p:extLst>
      <p:ext uri="{BB962C8B-B14F-4D97-AF65-F5344CB8AC3E}">
        <p14:creationId xmlns:p14="http://schemas.microsoft.com/office/powerpoint/2010/main" val="62175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Questions to ask yourself to determine your college 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Note:</a:t>
            </a:r>
            <a:r>
              <a:rPr lang="en-US" altLang="en-US" baseline="0" dirty="0" smtClean="0"/>
              <a:t> </a:t>
            </a:r>
            <a:r>
              <a:rPr lang="en-US" altLang="en-US" dirty="0" smtClean="0"/>
              <a:t>Understanding Fit slides</a:t>
            </a:r>
            <a:r>
              <a:rPr lang="en-US" altLang="en-US" baseline="0" dirty="0" smtClean="0"/>
              <a:t> are </a:t>
            </a:r>
            <a:r>
              <a:rPr lang="en-US" altLang="en-US" baseline="0" smtClean="0"/>
              <a:t>adapted from </a:t>
            </a:r>
            <a:r>
              <a:rPr lang="en-US" altLang="en-US" smtClean="0"/>
              <a:t>Philadelphia Futures.</a:t>
            </a:r>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10B569A4-3950-4CFC-B72E-9259972277F4}"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319650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2</a:t>
            </a:fld>
            <a:endParaRPr lang="en-US"/>
          </a:p>
        </p:txBody>
      </p:sp>
    </p:spTree>
    <p:extLst>
      <p:ext uri="{BB962C8B-B14F-4D97-AF65-F5344CB8AC3E}">
        <p14:creationId xmlns:p14="http://schemas.microsoft.com/office/powerpoint/2010/main" val="1620490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F21B90A-8C94-45F6-98C3-311B2BA0BF0E}"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3554974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101A02BA-9AE5-4A6A-99BD-F058E6DD6EDD}"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56786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Choosing a college is a complex and often confusing process that requires students and families to know about the different types of schools, admission requirements, financial aid, and more.</a:t>
            </a:r>
          </a:p>
          <a:p>
            <a:endParaRPr lang="en-US" dirty="0" smtClean="0"/>
          </a:p>
          <a:p>
            <a:r>
              <a:rPr lang="en-US" dirty="0" smtClean="0"/>
              <a:t>When it comes to choosing a college, you will hear the term “fit” tossed around quite a bit. You’re told to find a college that is a good “fit”, but what does that really mean?</a:t>
            </a:r>
          </a:p>
          <a:p>
            <a:endParaRPr lang="en-US" dirty="0" smtClean="0"/>
          </a:p>
          <a:p>
            <a:r>
              <a:rPr lang="en-US" dirty="0" smtClean="0"/>
              <a:t>There are many colleges, programs, and degrees to choose from. High school juniors have spent some time thinking about different types of careers and have explored what sort of education beyond high school is necessary for that path. That exploration will help students figure out what school is the best fit.</a:t>
            </a:r>
          </a:p>
          <a:p>
            <a:endParaRPr lang="en-US" dirty="0" smtClean="0"/>
          </a:p>
          <a:p>
            <a:r>
              <a:rPr lang="en-US" dirty="0" smtClean="0"/>
              <a:t>The more the school is matched with your teen’s interests and needs, the better fit it is. The better the fit, the likelier it is that your child will stay and complete school successfully. It’s also important to think about other factors that can influence your child’s experience like the size of the school or the distance from home.</a:t>
            </a:r>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22</a:t>
            </a:fld>
            <a:endParaRPr lang="en-US"/>
          </a:p>
        </p:txBody>
      </p:sp>
    </p:spTree>
    <p:extLst>
      <p:ext uri="{BB962C8B-B14F-4D97-AF65-F5344CB8AC3E}">
        <p14:creationId xmlns:p14="http://schemas.microsoft.com/office/powerpoint/2010/main" val="1145677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AC7F30C-8A04-46AF-A33E-CE878F56F84F}"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24938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9FA0404A-7621-433D-BBE8-FC39B7245ADC}"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836922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2664BD42-1F3E-48EA-A627-F3F3A6500F1A}" type="slidenum">
              <a:rPr lang="en-US" altLang="en-US"/>
              <a:pPr eaLnBrk="1" hangingPunct="1">
                <a:spcBef>
                  <a:spcPct val="0"/>
                </a:spcBef>
              </a:pPr>
              <a:t>25</a:t>
            </a:fld>
            <a:endParaRPr lang="en-US" altLang="en-US"/>
          </a:p>
        </p:txBody>
      </p:sp>
    </p:spTree>
    <p:extLst>
      <p:ext uri="{BB962C8B-B14F-4D97-AF65-F5344CB8AC3E}">
        <p14:creationId xmlns:p14="http://schemas.microsoft.com/office/powerpoint/2010/main" val="2676368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E4D2CDDD-7096-48EB-88D6-B4973C055E4C}"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4100860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AD88A2A-13BA-4C42-A3B8-F838CCC2AE5D}" type="slidenum">
              <a:rPr lang="en-US" altLang="en-US"/>
              <a:pPr eaLnBrk="1" hangingPunct="1">
                <a:spcBef>
                  <a:spcPct val="0"/>
                </a:spcBef>
              </a:pPr>
              <a:t>27</a:t>
            </a:fld>
            <a:endParaRPr lang="en-US" altLang="en-US"/>
          </a:p>
        </p:txBody>
      </p:sp>
    </p:spTree>
    <p:extLst>
      <p:ext uri="{BB962C8B-B14F-4D97-AF65-F5344CB8AC3E}">
        <p14:creationId xmlns:p14="http://schemas.microsoft.com/office/powerpoint/2010/main" val="2162143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1676EFF6-2274-41CA-B9D3-87279A0D38F1}"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1569055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29</a:t>
            </a:fld>
            <a:endParaRPr lang="en-US"/>
          </a:p>
        </p:txBody>
      </p:sp>
    </p:spTree>
    <p:extLst>
      <p:ext uri="{BB962C8B-B14F-4D97-AF65-F5344CB8AC3E}">
        <p14:creationId xmlns:p14="http://schemas.microsoft.com/office/powerpoint/2010/main" val="144868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Many</a:t>
            </a:r>
            <a:r>
              <a:rPr lang="en-US" baseline="0" dirty="0" smtClean="0"/>
              <a:t> people think college is just a four year program, but there are many options. We want students to find the right fit. </a:t>
            </a:r>
            <a:r>
              <a:rPr lang="en-US" sz="1200" kern="1200" dirty="0" smtClean="0">
                <a:solidFill>
                  <a:schemeClr val="tx1"/>
                </a:solidFill>
                <a:effectLst/>
                <a:latin typeface="+mn-lt"/>
                <a:ea typeface="+mn-ea"/>
                <a:cs typeface="+mn-cs"/>
              </a:rPr>
              <a:t>Explain that this is called “postsecondary education” because it is after (or “post”) high school (secondary education). Postsecondary education is often called “college”. College can be 4-year university, 2-year college or technical college, military training, certificate programs, or apprenticeships. </a:t>
            </a:r>
            <a:r>
              <a:rPr lang="en-US" sz="1200" dirty="0" smtClean="0"/>
              <a:t>Each of these paths has entrance requirements.  These requirements vary by institution. </a:t>
            </a:r>
          </a:p>
          <a:p>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3</a:t>
            </a:fld>
            <a:endParaRPr lang="en-US"/>
          </a:p>
        </p:txBody>
      </p:sp>
    </p:spTree>
    <p:extLst>
      <p:ext uri="{BB962C8B-B14F-4D97-AF65-F5344CB8AC3E}">
        <p14:creationId xmlns:p14="http://schemas.microsoft.com/office/powerpoint/2010/main" val="2588692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dirty="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FD1A03-E48A-429A-86F9-A60CDC7EE94E}"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1725157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293324-62BA-4378-930E-548B86528CF5}"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303347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the presentation, I will give you a month by month timeline. But</a:t>
            </a:r>
            <a:r>
              <a:rPr lang="en-US" baseline="0" dirty="0" smtClean="0"/>
              <a:t> just to ground us, I thought it would be helpful to see the whole picture. Fall is when your seniors will be working on their college application prep work – collecting letters of recommendation, filling out their applications, and taking standardized tests. Starting October 1</a:t>
            </a:r>
            <a:r>
              <a:rPr lang="en-US" baseline="30000" dirty="0" smtClean="0"/>
              <a:t>st</a:t>
            </a:r>
            <a:r>
              <a:rPr lang="en-US" baseline="0" dirty="0" smtClean="0"/>
              <a:t> , students will complete their the Free Application for Federal Student Aid or FAFSA, or file the Washington Application for State Financial Aid. For those who are applying early decision or early action, early admissions deadlines can fall as early as October.. Scholarship application deadlines fall year-round, so I’ve put them as a line-item during all seasons. </a:t>
            </a:r>
          </a:p>
          <a:p>
            <a:endParaRPr lang="en-US" baseline="0" dirty="0" smtClean="0"/>
          </a:p>
          <a:p>
            <a:r>
              <a:rPr lang="en-US" baseline="0" dirty="0" smtClean="0"/>
              <a:t>College application deadlines fall in winter. Some four-year colleges in our area have December deadlines – students should check early to be sure they are meeting all required deadlines. Students will continue applying for scholarships.</a:t>
            </a:r>
          </a:p>
          <a:p>
            <a:endParaRPr lang="en-US" baseline="0" dirty="0" smtClean="0"/>
          </a:p>
          <a:p>
            <a:r>
              <a:rPr lang="en-US" baseline="0" dirty="0" smtClean="0"/>
              <a:t>In the spring, four-year colleges begin mailing award or acceptance letters, letting students know of their decision. Students will compare award letters and use them to help them choose a college. They will also continue applying for scholarships.</a:t>
            </a:r>
          </a:p>
          <a:p>
            <a:endParaRPr lang="en-US" baseline="0" dirty="0" smtClean="0"/>
          </a:p>
          <a:p>
            <a:r>
              <a:rPr lang="en-US" baseline="0" dirty="0" smtClean="0"/>
              <a:t>Summer brings college orientation. This often occurs on a date prior to the beginning of the school year, so students need to watch for communication from their college about this. Some two year colleges do not send their financial aid awards until late spring or early summer, so you’ll need to watch for communication from the college about this. Scholarship award notifications often come during this time as well. Students need to be sure to communicate all scholarship information with the college financial aid office, to make sure that the money will be applied to their account. While there are some scholarships with summer deadlines, most deadlines are in fall, winter or spring. Students should continue looking for scholarships over the summer and throughout college, as they will need to seek out scholarships for all four years (not just the first one).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4</a:t>
            </a:fld>
            <a:endParaRPr lang="en-US"/>
          </a:p>
        </p:txBody>
      </p:sp>
    </p:spTree>
    <p:extLst>
      <p:ext uri="{BB962C8B-B14F-4D97-AF65-F5344CB8AC3E}">
        <p14:creationId xmlns:p14="http://schemas.microsoft.com/office/powerpoint/2010/main" val="227104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year colleges are open admission, meaning that they do not have a selective application process. As a result, students will not have to provide an essay or</a:t>
            </a:r>
            <a:r>
              <a:rPr lang="en-US" baseline="0" dirty="0" smtClean="0"/>
              <a:t> personal statement, or letters of recommendation. Also, SAT and ACT scores are not required for admission. However, students will have to do a placement test to determine which level of English and Math they should be enrolled in prior to matriculating. Some programs have prerequisites, so it’s a good idea to check with a program advisor for specifics.</a:t>
            </a:r>
          </a:p>
          <a:p>
            <a:endParaRPr lang="en-US" baseline="0" dirty="0" smtClean="0"/>
          </a:p>
          <a:p>
            <a:r>
              <a:rPr lang="en-US" baseline="0" dirty="0" smtClean="0"/>
              <a:t>Most four-year colleges view their admissions requirements as “averages,” meaning that guaranteed admission into a college is less likely than before. Make sure to keep this in mind when working with students on the colleges they wish to apply to.</a:t>
            </a:r>
          </a:p>
          <a:p>
            <a:endParaRPr lang="en-US" baseline="0" dirty="0" smtClean="0"/>
          </a:p>
          <a:p>
            <a:r>
              <a:rPr lang="en-US" baseline="0" dirty="0" smtClean="0"/>
              <a:t>With that in mind, these are the parts of a college application.</a:t>
            </a:r>
          </a:p>
          <a:p>
            <a:endParaRPr lang="en-US" baseline="0" dirty="0" smtClean="0"/>
          </a:p>
          <a:p>
            <a:r>
              <a:rPr lang="en-US" baseline="0" dirty="0" smtClean="0"/>
              <a:t>It starts with some basic personal information – name, birthdate, ethnicity, and information about parents’ educational background. Colleges need either an official high school transcript or a copy of the transcript. Most four-year colleges ask for 2-3 letters of recommendation, as well as standardized test scores from the SAT or ACT. Financial aid information (in addition to the FAFSA or WASFA) may also be required. Finally, students will submit a resume of activities, write an essay making their case for admission, and answer a few short answer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5</a:t>
            </a:fld>
            <a:endParaRPr lang="en-US"/>
          </a:p>
        </p:txBody>
      </p:sp>
    </p:spTree>
    <p:extLst>
      <p:ext uri="{BB962C8B-B14F-4D97-AF65-F5344CB8AC3E}">
        <p14:creationId xmlns:p14="http://schemas.microsoft.com/office/powerpoint/2010/main" val="232480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Next I will go over the senior year timeline. </a:t>
            </a:r>
          </a:p>
          <a:p>
            <a:pPr defTabSz="931774">
              <a:defRPr/>
            </a:pPr>
            <a:endParaRPr lang="en-US" dirty="0" smtClean="0"/>
          </a:p>
          <a:p>
            <a:pPr defTabSz="931774">
              <a:defRPr/>
            </a:pPr>
            <a:r>
              <a:rPr lang="en-US" dirty="0" smtClean="0"/>
              <a:t>I’ve organized this for a senior who hasn’t started the process by September of senior year. That said, students really should start researching colleges</a:t>
            </a:r>
            <a:r>
              <a:rPr lang="en-US" baseline="0" dirty="0" smtClean="0"/>
              <a:t> and organizing their information prior to senior year. During the summer between junior and senior year, students should be identifying the colleges they would like to apply to, and categorizing them into reach/target/safety. They can even start working on their applications and personal statements. Anything they can do prior to senior year will help.  </a:t>
            </a:r>
            <a:endParaRPr lang="en-US" dirty="0" smtClean="0"/>
          </a:p>
          <a:p>
            <a:endParaRPr lang="en-US" dirty="0" smtClean="0"/>
          </a:p>
          <a:p>
            <a:r>
              <a:rPr lang="en-US" dirty="0" smtClean="0"/>
              <a:t>In September, students need to figure out which colleges are the “right fit” – I’ll talk about how to do that in a minute. They’ll use the reach/target/safety tool to categorize schools. September is a great time to identify and approach references for letters of recommendation, and create a calendar of application deadlines. The scholarship season begins in September as well.</a:t>
            </a:r>
          </a:p>
          <a:p>
            <a:endParaRPr lang="en-US" dirty="0" smtClean="0"/>
          </a:p>
          <a:p>
            <a:r>
              <a:rPr lang="en-US" dirty="0" smtClean="0"/>
              <a:t>As for the number of colleges to apply to, I recommend applying to 3-6 colleges. It’s better to spend more time researching and identifying the schools that are the right fit and fill out applications for those schools than to spend hours and hours applying to 20 colleges. Remind students that each college application could take several hours to complete. The workload is like having an additional class on top of your senior year.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6</a:t>
            </a:fld>
            <a:endParaRPr lang="en-US"/>
          </a:p>
        </p:txBody>
      </p:sp>
    </p:spTree>
    <p:extLst>
      <p:ext uri="{BB962C8B-B14F-4D97-AF65-F5344CB8AC3E}">
        <p14:creationId xmlns:p14="http://schemas.microsoft.com/office/powerpoint/2010/main" val="184033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consideration in where to apply to college is figuring out which college fits a student best. In fact, when</a:t>
            </a:r>
            <a:r>
              <a:rPr lang="en-US" baseline="0" dirty="0" smtClean="0"/>
              <a:t> asked why they are leaving college, students who drop out or transfer frequently mention fit as one of the major factors. There are a number of things to consider in finding the right fit. </a:t>
            </a:r>
          </a:p>
          <a:p>
            <a:endParaRPr lang="en-US" baseline="0" dirty="0" smtClean="0"/>
          </a:p>
          <a:p>
            <a:pPr defTabSz="931774">
              <a:defRPr/>
            </a:pPr>
            <a:r>
              <a:rPr lang="en-US" baseline="0" dirty="0" smtClean="0"/>
              <a:t>The first is size. The size of a college affects how a student experiences that college. Smaller colleges may have smaller class sizes, allowing a student to get to know professors better. At small colleges, students can take on leadership in a campus club as a freshmen. </a:t>
            </a:r>
            <a:r>
              <a:rPr lang="en-US" dirty="0"/>
              <a:t>However, smaller colleges may be limited in terms of class offerings and activities/clubs offered. Larger colleges and universities may have huge classes. Some classes at big universities are held in cavernous lecture halls. Students may feel like a number, rather than like an individual. There may be more activities and clubs at a big college, but it might take a while to be able to take on leadership in them. </a:t>
            </a:r>
          </a:p>
          <a:p>
            <a:pPr defTabSz="931774">
              <a:defRPr/>
            </a:pPr>
            <a:endParaRPr lang="en-US" dirty="0"/>
          </a:p>
          <a:p>
            <a:pPr defTabSz="931774">
              <a:defRPr/>
            </a:pPr>
            <a:r>
              <a:rPr lang="en-US" dirty="0"/>
              <a:t>Location is another thing to consider. Some may want to go to college in a larger city like Seattle or New York, while others may be more comfortable in a more rural community like Ellensburg or Walla Walla. </a:t>
            </a:r>
          </a:p>
          <a:p>
            <a:pPr defTabSz="931774">
              <a:defRPr/>
            </a:pPr>
            <a:endParaRPr lang="en-US" dirty="0"/>
          </a:p>
          <a:p>
            <a:pPr defTabSz="931774">
              <a:defRPr/>
            </a:pPr>
            <a:r>
              <a:rPr lang="en-US" dirty="0"/>
              <a:t>There are multiple types of colleges. This category includes four-year public colleges, four-year private colleges, two-year colleges, and vocational and technical colleges. A student’s experience will be different at each type of college. Four year public colleges tend to be larger than four year private colleges. Think about degree outcomes too. It’s a good idea to research what type of degree is needed for the type of job a student wants. If it requires specific technical training, the student may want to consider vocational and technical colleges.</a:t>
            </a:r>
          </a:p>
          <a:p>
            <a:pPr defTabSz="931774">
              <a:defRPr/>
            </a:pPr>
            <a:endParaRPr lang="en-US" dirty="0"/>
          </a:p>
          <a:p>
            <a:pPr defTabSz="931774">
              <a:defRPr/>
            </a:pPr>
            <a:r>
              <a:rPr lang="en-US" dirty="0"/>
              <a:t>There are additional considerations in the broad category “type of college.” This includes the schedule the college is on. If the college is on a quarter, semester, or trimester system, that will affect the number of classes a student takes. Some colleges offer classes on a semester basis that allows more time for classes but requires more hours per term. Colleges on a quarter or trimester system allow less time for class, but students take fewer classes during a term. Additionally, it’s a good idea to consider whether the school is co-ed or gender specific and whether the college is faith-based. </a:t>
            </a:r>
          </a:p>
          <a:p>
            <a:pPr defTabSz="931774">
              <a:defRPr/>
            </a:pPr>
            <a:endParaRPr lang="en-US" dirty="0"/>
          </a:p>
          <a:p>
            <a:pPr defTabSz="931774">
              <a:defRPr/>
            </a:pPr>
            <a:r>
              <a:rPr lang="en-US" dirty="0" smtClean="0"/>
              <a:t>Program of study is also important. </a:t>
            </a:r>
            <a:r>
              <a:rPr lang="en-US" dirty="0"/>
              <a:t>For example, if your lifelong dream is to be a veterinarian, you’d better look at colleges that have pre-veterinary programs. Not all colleges offer this. If you’d like to be involved in the music program, but maybe not necessarily be a music major, check to see if non-music majors are allowed to audition for all musical groups at the college. You don’t want to get there and disappointed.</a:t>
            </a:r>
          </a:p>
          <a:p>
            <a:endParaRPr lang="en-US" dirty="0" smtClean="0"/>
          </a:p>
          <a:p>
            <a:pPr defTabSz="931774">
              <a:defRPr/>
            </a:pPr>
            <a:r>
              <a:rPr lang="en-US" dirty="0"/>
              <a:t>Student services are another thing to consider. Student services include support services such as a health center, counseling center, and childcare.</a:t>
            </a:r>
          </a:p>
          <a:p>
            <a:endParaRPr lang="en-US" dirty="0" smtClean="0"/>
          </a:p>
          <a:p>
            <a:pPr defTabSz="931774">
              <a:defRPr/>
            </a:pPr>
            <a:r>
              <a:rPr lang="en-US" dirty="0"/>
              <a:t>Make student life a consideration too. What kind of clubs are on campus? How does one get involved? </a:t>
            </a:r>
          </a:p>
          <a:p>
            <a:pPr defTabSz="931774">
              <a:defRPr/>
            </a:pPr>
            <a:endParaRPr lang="en-US" dirty="0"/>
          </a:p>
          <a:p>
            <a:pPr defTabSz="931774">
              <a:defRPr/>
            </a:pPr>
            <a:r>
              <a:rPr lang="en-US" dirty="0"/>
              <a:t>Lastly, personal values are also something to consider. Some students want to go to colleges where others share their personal values – like social justice or religion. If this is something that is important to you, make sure you include it when thinking about the type of college that is the right fit.</a:t>
            </a:r>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7</a:t>
            </a:fld>
            <a:endParaRPr lang="en-US"/>
          </a:p>
        </p:txBody>
      </p:sp>
    </p:spTree>
    <p:extLst>
      <p:ext uri="{BB962C8B-B14F-4D97-AF65-F5344CB8AC3E}">
        <p14:creationId xmlns:p14="http://schemas.microsoft.com/office/powerpoint/2010/main" val="3303838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making an initial list of colleges, students should narrow it down further by putting them in the categories of Reach, Target, and Safety. This categorization involves considering two questions: how likely am I to get in? How likely will I be able to afford it? Each individual will have different reach, target, and safety schools based on their academic and personal profiles. What is one person’s safety college may be another’s target college.</a:t>
            </a:r>
          </a:p>
          <a:p>
            <a:endParaRPr lang="en-US" dirty="0" smtClean="0"/>
          </a:p>
          <a:p>
            <a:r>
              <a:rPr lang="en-US" dirty="0" smtClean="0"/>
              <a:t>Reach schools: These are academically challenging schools. You may not quite fit the college’s high academic standards. These are colleges and universities that have a selective admissions process. In addition, these schools have a high cost of attendance. If admitted, the student may not be able to afford it. A reach school is not necessarily a “dream school.” These are schools that will be a reach for you to get into because you don’t meet the academic profile of the typical incoming student or the cost of attendance is prohibitive. </a:t>
            </a:r>
          </a:p>
          <a:p>
            <a:endParaRPr lang="en-US" dirty="0" smtClean="0"/>
          </a:p>
          <a:p>
            <a:r>
              <a:rPr lang="en-US" dirty="0" smtClean="0"/>
              <a:t>Target schools: These are colleges and universities in which the student is likely to be admitted based on his or her academic profile. The student would be pretty happy attending that college – it has the factors identified as being important in finding the right fit. Also, these colleges and universities would not be financially overwhelming to attend.</a:t>
            </a:r>
          </a:p>
          <a:p>
            <a:endParaRPr lang="en-US" dirty="0" smtClean="0"/>
          </a:p>
          <a:p>
            <a:r>
              <a:rPr lang="en-US" dirty="0" smtClean="0"/>
              <a:t>Safety schools: These are colleges and universities where the student is almost certain to be admitted. You feel like this school would be a pretty good fit for you, and that you’d be happy and can get a good education at this college. It’s affordable for with reasonable effort. A “safety” school is not a “back up school that you don’t actually want to go to” – which is frequently how high school seniors think of them. It’s a school where you can be reasonably certain of being admitted, where you would be happy, and one that you can afford.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8</a:t>
            </a:fld>
            <a:endParaRPr lang="en-US"/>
          </a:p>
        </p:txBody>
      </p:sp>
    </p:spTree>
    <p:extLst>
      <p:ext uri="{BB962C8B-B14F-4D97-AF65-F5344CB8AC3E}">
        <p14:creationId xmlns:p14="http://schemas.microsoft.com/office/powerpoint/2010/main" val="400136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students apply early decision to a school, they should also apply to other schools via regular decision. Early decision notification from a school may not occur before regular decision deadlines, and students should make sure they have other options. Also, an early decision offer can be declined for financial aid reasons – and students will want other offers to compare the early decision offer with should they be admitted. </a:t>
            </a:r>
          </a:p>
          <a:p>
            <a:endParaRPr lang="en-US" dirty="0"/>
          </a:p>
          <a:p>
            <a:r>
              <a:rPr lang="en-US" dirty="0"/>
              <a:t>Also, some regular decision application deadlines will occur as early as December 1st. Students should keep an eye on their application calendars and make sure everything gets sent in by the deadline!</a:t>
            </a:r>
          </a:p>
          <a:p>
            <a:endParaRPr lang="en-US" dirty="0"/>
          </a:p>
          <a:p>
            <a:pPr defTabSz="931774">
              <a:defRPr/>
            </a:pPr>
            <a:r>
              <a:rPr lang="en-US" dirty="0"/>
              <a:t>Attend a financial aid workshop at your high school. These generally occur in October -  November</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8E1E4940-4881-4DEB-9AED-B92B36D200A5}" type="slidenum">
              <a:rPr lang="en-US" smtClean="0"/>
              <a:t>9</a:t>
            </a:fld>
            <a:endParaRPr lang="en-US"/>
          </a:p>
        </p:txBody>
      </p:sp>
    </p:spTree>
    <p:extLst>
      <p:ext uri="{BB962C8B-B14F-4D97-AF65-F5344CB8AC3E}">
        <p14:creationId xmlns:p14="http://schemas.microsoft.com/office/powerpoint/2010/main" val="406017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28028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6435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820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C7EB0C-C4C5-4AF8-9913-1F04FB664DA7}" type="datetime1">
              <a:rPr lang="en-US" smtClean="0">
                <a:solidFill>
                  <a:srgbClr val="44546A">
                    <a:lumMod val="75000"/>
                  </a:srgbClr>
                </a:solidFill>
              </a:rPr>
              <a:t>11/27/2017</a:t>
            </a:fld>
            <a:endParaRPr lang="en-US">
              <a:solidFill>
                <a:srgbClr val="44546A">
                  <a:lumMod val="75000"/>
                </a:srgbClr>
              </a:solidFill>
            </a:endParaRPr>
          </a:p>
        </p:txBody>
      </p:sp>
      <p:sp>
        <p:nvSpPr>
          <p:cNvPr id="4" name="Footer Placeholder 3"/>
          <p:cNvSpPr>
            <a:spLocks noGrp="1"/>
          </p:cNvSpPr>
          <p:nvPr>
            <p:ph type="ftr" sz="quarter" idx="11"/>
          </p:nvPr>
        </p:nvSpPr>
        <p:spPr/>
        <p:txBody>
          <a:bodyPr/>
          <a:lstStyle/>
          <a:p>
            <a:r>
              <a:rPr lang="en-US" smtClean="0">
                <a:solidFill>
                  <a:srgbClr val="44546A">
                    <a:lumMod val="75000"/>
                  </a:srgbClr>
                </a:solidFill>
              </a:rPr>
              <a:t>Washington Student Achievement Council</a:t>
            </a:r>
            <a:endParaRPr lang="en-US" dirty="0">
              <a:solidFill>
                <a:srgbClr val="44546A">
                  <a:lumMod val="75000"/>
                </a:srgbClr>
              </a:solidFill>
            </a:endParaRPr>
          </a:p>
        </p:txBody>
      </p:sp>
      <p:sp>
        <p:nvSpPr>
          <p:cNvPr id="5" name="Slide Number Placeholder 4"/>
          <p:cNvSpPr>
            <a:spLocks noGrp="1"/>
          </p:cNvSpPr>
          <p:nvPr>
            <p:ph type="sldNum" sz="quarter" idx="12"/>
          </p:nvPr>
        </p:nvSpPr>
        <p:spPr/>
        <p:txBody>
          <a:bodyPr/>
          <a:lstStyle/>
          <a:p>
            <a:fld id="{32812E0E-C58D-45CD-BD69-23634E9A667D}" type="slidenum">
              <a:rPr lang="en-US" smtClean="0">
                <a:solidFill>
                  <a:srgbClr val="44546A">
                    <a:lumMod val="75000"/>
                  </a:srgbClr>
                </a:solidFill>
              </a:rPr>
              <a:pPr/>
              <a:t>‹#›</a:t>
            </a:fld>
            <a:endParaRPr lang="en-US">
              <a:solidFill>
                <a:srgbClr val="44546A">
                  <a:lumMod val="75000"/>
                </a:srgbClr>
              </a:solidFill>
            </a:endParaRPr>
          </a:p>
        </p:txBody>
      </p:sp>
      <p:sp>
        <p:nvSpPr>
          <p:cNvPr id="6" name="Rectangle 5"/>
          <p:cNvSpPr/>
          <p:nvPr userDrawn="1"/>
        </p:nvSpPr>
        <p:spPr>
          <a:xfrm>
            <a:off x="0" y="525380"/>
            <a:ext cx="9144000" cy="998621"/>
          </a:xfrm>
          <a:prstGeom prst="rect">
            <a:avLst/>
          </a:prstGeom>
          <a:solidFill>
            <a:srgbClr val="154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98" y="589548"/>
            <a:ext cx="541131" cy="840559"/>
          </a:xfrm>
          <a:prstGeom prst="rect">
            <a:avLst/>
          </a:prstGeom>
        </p:spPr>
      </p:pic>
      <p:sp>
        <p:nvSpPr>
          <p:cNvPr id="8" name="Title 1"/>
          <p:cNvSpPr>
            <a:spLocks noGrp="1"/>
          </p:cNvSpPr>
          <p:nvPr>
            <p:ph type="title"/>
          </p:nvPr>
        </p:nvSpPr>
        <p:spPr>
          <a:xfrm>
            <a:off x="628650" y="693964"/>
            <a:ext cx="7886700" cy="996724"/>
          </a:xfrm>
        </p:spPr>
        <p:txBody>
          <a:bodyPr>
            <a:normAutofit/>
          </a:bodyPr>
          <a:lstStyle>
            <a:lvl1pPr>
              <a:defRPr sz="2700">
                <a:solidFill>
                  <a:schemeClr val="bg1"/>
                </a:solidFill>
                <a:latin typeface="Trajan Pro" panose="02020502050506020301" pitchFamily="18" charset="0"/>
              </a:defRPr>
            </a:lvl1pPr>
          </a:lstStyle>
          <a:p>
            <a:r>
              <a:rPr lang="en-US" dirty="0" smtClean="0"/>
              <a:t>Click to edit Master title style</a:t>
            </a:r>
            <a:endParaRPr lang="en-US" dirty="0"/>
          </a:p>
        </p:txBody>
      </p:sp>
      <p:sp>
        <p:nvSpPr>
          <p:cNvPr id="10" name="Content Placeholder 9"/>
          <p:cNvSpPr>
            <a:spLocks noGrp="1"/>
          </p:cNvSpPr>
          <p:nvPr>
            <p:ph sz="quarter" idx="13"/>
          </p:nvPr>
        </p:nvSpPr>
        <p:spPr>
          <a:xfrm>
            <a:off x="628650" y="1966913"/>
            <a:ext cx="3743325" cy="4205287"/>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4"/>
          </p:nvPr>
        </p:nvSpPr>
        <p:spPr>
          <a:xfrm>
            <a:off x="4772025" y="1966913"/>
            <a:ext cx="3743325" cy="4205287"/>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12862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7533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694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070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2890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0156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7003142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96DFF08F-DC6B-4601-B491-B0F83F6DD2DA}" type="datetimeFigureOut">
              <a:rPr lang="en-US" smtClean="0"/>
              <a:t>11/27/2017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201125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96DFF08F-DC6B-4601-B491-B0F83F6DD2DA}" type="datetimeFigureOut">
              <a:rPr lang="en-US" smtClean="0"/>
              <a:pPr/>
              <a:t>11/27/2017</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224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96DFF08F-DC6B-4601-B491-B0F83F6DD2DA}" type="datetimeFigureOut">
              <a:rPr lang="en-US" smtClean="0"/>
              <a:pPr/>
              <a:t>11/27/2017</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39962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01"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act.org/content/dam/act/unsecured/documents/FeeWaiver.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nacacnet.org/studentinfo/feewaiver/pages/default.aspx" TargetMode="External"/><Relationship Id="rId4" Type="http://schemas.openxmlformats.org/officeDocument/2006/relationships/hyperlink" Target="http://professionals.collegeboard.com/guidance/applications/fee-waiver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ollegecost.ed.gov/scorecard/index.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bigfuture.collegeboard.org/find-colleges/how-find-your-college-fit" TargetMode="External"/><Relationship Id="rId5" Type="http://schemas.openxmlformats.org/officeDocument/2006/relationships/hyperlink" Target="https://www.unigo.com/" TargetMode="External"/><Relationship Id="rId4" Type="http://schemas.openxmlformats.org/officeDocument/2006/relationships/hyperlink" Target="https://www.collegegreenligh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Overview of the </a:t>
            </a:r>
            <a:r>
              <a:rPr lang="en-US" dirty="0"/>
              <a:t>Senior </a:t>
            </a:r>
            <a:r>
              <a:rPr lang="en-US" dirty="0" smtClean="0"/>
              <a:t>Year &amp; Choosing </a:t>
            </a:r>
            <a:r>
              <a:rPr lang="en-US" dirty="0"/>
              <a:t>a College</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3192" y="6079467"/>
            <a:ext cx="1815381" cy="640080"/>
          </a:xfrm>
          <a:prstGeom prst="rect">
            <a:avLst/>
          </a:prstGeom>
        </p:spPr>
      </p:pic>
    </p:spTree>
    <p:extLst>
      <p:ext uri="{BB962C8B-B14F-4D97-AF65-F5344CB8AC3E}">
        <p14:creationId xmlns:p14="http://schemas.microsoft.com/office/powerpoint/2010/main" val="302807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October </a:t>
            </a:r>
            <a:r>
              <a:rPr lang="en-US" dirty="0" smtClean="0"/>
              <a:t>Tasks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7706683"/>
              </p:ext>
            </p:extLst>
          </p:nvPr>
        </p:nvGraphicFramePr>
        <p:xfrm>
          <a:off x="2590800" y="939642"/>
          <a:ext cx="6345382" cy="3951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76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October: The 12th Year </a:t>
            </a:r>
            <a:r>
              <a:rPr lang="en-US" dirty="0" smtClean="0"/>
              <a:t>Campaign</a:t>
            </a:r>
            <a:endParaRPr lang="en-US" sz="3000" dirty="0"/>
          </a:p>
        </p:txBody>
      </p:sp>
      <p:sp>
        <p:nvSpPr>
          <p:cNvPr id="10" name="Content Placeholder 9"/>
          <p:cNvSpPr>
            <a:spLocks noGrp="1"/>
          </p:cNvSpPr>
          <p:nvPr>
            <p:ph idx="1"/>
          </p:nvPr>
        </p:nvSpPr>
        <p:spPr>
          <a:xfrm>
            <a:off x="2743200" y="775855"/>
            <a:ext cx="3022488" cy="5572694"/>
          </a:xfrm>
        </p:spPr>
        <p:txBody>
          <a:bodyPr/>
          <a:lstStyle/>
          <a:p>
            <a:r>
              <a:rPr lang="en-US" sz="2400" dirty="0"/>
              <a:t>Combines the </a:t>
            </a:r>
            <a:r>
              <a:rPr lang="en-US" sz="2400" dirty="0" smtClean="0"/>
              <a:t>American College </a:t>
            </a:r>
            <a:r>
              <a:rPr lang="en-US" sz="2400" dirty="0"/>
              <a:t>Application Campaign and College Goal Washington (</a:t>
            </a:r>
            <a:r>
              <a:rPr lang="en-US" sz="2400" dirty="0" smtClean="0"/>
              <a:t>FAFSA/WASFA completion</a:t>
            </a:r>
            <a:r>
              <a:rPr lang="en-US" sz="2400" dirty="0"/>
              <a:t>)</a:t>
            </a:r>
          </a:p>
          <a:p>
            <a:r>
              <a:rPr lang="en-US" sz="2400" dirty="0"/>
              <a:t>Links the college application and financial aid </a:t>
            </a:r>
            <a:r>
              <a:rPr lang="en-US" sz="2400" dirty="0" smtClean="0"/>
              <a:t>processes.</a:t>
            </a:r>
            <a:endParaRPr lang="en-US" sz="2400" dirty="0"/>
          </a:p>
          <a:p>
            <a:endParaRPr lang="en-US" dirty="0"/>
          </a:p>
        </p:txBody>
      </p:sp>
      <p:pic>
        <p:nvPicPr>
          <p:cNvPr id="11"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5687" y="2693994"/>
            <a:ext cx="2743200" cy="3021006"/>
          </a:xfrm>
          <a:prstGeom prst="rect">
            <a:avLst/>
          </a:prstGeom>
        </p:spPr>
      </p:pic>
    </p:spTree>
    <p:extLst>
      <p:ext uri="{BB962C8B-B14F-4D97-AF65-F5344CB8AC3E}">
        <p14:creationId xmlns:p14="http://schemas.microsoft.com/office/powerpoint/2010/main" val="190448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College Goal Washington</a:t>
            </a:r>
          </a:p>
        </p:txBody>
      </p:sp>
      <p:sp>
        <p:nvSpPr>
          <p:cNvPr id="3" name="Content Placeholder 2"/>
          <p:cNvSpPr>
            <a:spLocks noGrp="1"/>
          </p:cNvSpPr>
          <p:nvPr>
            <p:ph idx="1"/>
          </p:nvPr>
        </p:nvSpPr>
        <p:spPr/>
        <p:txBody>
          <a:bodyPr/>
          <a:lstStyle/>
          <a:p>
            <a:pPr marL="0" indent="0">
              <a:buNone/>
            </a:pPr>
            <a:r>
              <a:rPr lang="en-US" sz="3200" b="1" dirty="0">
                <a:solidFill>
                  <a:schemeClr val="accent3"/>
                </a:solidFill>
              </a:rPr>
              <a:t>October – November </a:t>
            </a:r>
          </a:p>
          <a:p>
            <a:pPr marL="0" indent="0">
              <a:buNone/>
            </a:pPr>
            <a:r>
              <a:rPr lang="en-US" sz="2800" dirty="0" smtClean="0"/>
              <a:t>Free</a:t>
            </a:r>
            <a:r>
              <a:rPr lang="en-US" sz="2800" dirty="0"/>
              <a:t>, on-site program that helps students and families complete the Free Application for Federal Student Aid (FAFSA</a:t>
            </a:r>
            <a:r>
              <a:rPr lang="en-US" sz="2800" dirty="0" smtClean="0"/>
              <a:t>) or Washington Application for State Financial Aid (WASFA).</a:t>
            </a:r>
            <a:endParaRPr lang="en-US" sz="2800" dirty="0"/>
          </a:p>
          <a:p>
            <a:endParaRPr lang="en-US" dirty="0"/>
          </a:p>
        </p:txBody>
      </p:sp>
    </p:spTree>
    <p:extLst>
      <p:ext uri="{BB962C8B-B14F-4D97-AF65-F5344CB8AC3E}">
        <p14:creationId xmlns:p14="http://schemas.microsoft.com/office/powerpoint/2010/main" val="352476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November </a:t>
            </a:r>
            <a:r>
              <a:rPr lang="en-US" dirty="0" smtClean="0"/>
              <a:t>Tasks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623870017"/>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4984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January and February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4076445"/>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171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March &amp; April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2915160"/>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2505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May &amp; June Overview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5768216"/>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943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&amp; Application Fee Waivers</a:t>
            </a:r>
          </a:p>
        </p:txBody>
      </p:sp>
      <p:sp>
        <p:nvSpPr>
          <p:cNvPr id="3" name="Content Placeholder 2"/>
          <p:cNvSpPr>
            <a:spLocks noGrp="1"/>
          </p:cNvSpPr>
          <p:nvPr>
            <p:ph idx="1"/>
          </p:nvPr>
        </p:nvSpPr>
        <p:spPr/>
        <p:txBody>
          <a:bodyPr/>
          <a:lstStyle/>
          <a:p>
            <a:r>
              <a:rPr lang="en-US" dirty="0"/>
              <a:t>ACT: </a:t>
            </a:r>
            <a:r>
              <a:rPr lang="en-US" u="sng" dirty="0">
                <a:solidFill>
                  <a:schemeClr val="accent1">
                    <a:lumMod val="40000"/>
                    <a:lumOff val="60000"/>
                  </a:schemeClr>
                </a:solidFill>
                <a:hlinkClick r:id="rId3"/>
              </a:rPr>
              <a:t>http://</a:t>
            </a:r>
            <a:r>
              <a:rPr lang="en-US" u="sng" dirty="0" smtClean="0">
                <a:solidFill>
                  <a:schemeClr val="accent1">
                    <a:lumMod val="40000"/>
                    <a:lumOff val="60000"/>
                  </a:schemeClr>
                </a:solidFill>
                <a:hlinkClick r:id="rId3"/>
              </a:rPr>
              <a:t>www.act.org/content/dam/act/unsecured/documents/FeeWaiver.pdf</a:t>
            </a:r>
            <a:r>
              <a:rPr lang="en-US" u="sng" dirty="0" smtClean="0">
                <a:solidFill>
                  <a:schemeClr val="accent1">
                    <a:lumMod val="40000"/>
                    <a:lumOff val="60000"/>
                  </a:schemeClr>
                </a:solidFill>
              </a:rPr>
              <a:t> </a:t>
            </a:r>
          </a:p>
          <a:p>
            <a:r>
              <a:rPr lang="en-US" dirty="0" smtClean="0"/>
              <a:t>SAT (The College Board): </a:t>
            </a:r>
            <a:r>
              <a:rPr lang="en-US" u="sng" dirty="0" smtClean="0">
                <a:hlinkClick r:id="rId4"/>
              </a:rPr>
              <a:t>http</a:t>
            </a:r>
            <a:r>
              <a:rPr lang="en-US" u="sng" dirty="0">
                <a:hlinkClick r:id="rId4"/>
              </a:rPr>
              <a:t>://professionals.collegeboard.com/guidance/applications/fee-waivers</a:t>
            </a:r>
            <a:endParaRPr lang="en-US" dirty="0"/>
          </a:p>
          <a:p>
            <a:r>
              <a:rPr lang="en-US" dirty="0" smtClean="0"/>
              <a:t>National </a:t>
            </a:r>
            <a:r>
              <a:rPr lang="en-US" dirty="0"/>
              <a:t>Association for College Admission Counseling: </a:t>
            </a:r>
            <a:r>
              <a:rPr lang="en-US" dirty="0" smtClean="0">
                <a:hlinkClick r:id="rId5"/>
              </a:rPr>
              <a:t>www.nacacnet.org/studentinfo/feewaiver/pages/default.aspx</a:t>
            </a:r>
            <a:r>
              <a:rPr lang="en-US" dirty="0" smtClean="0"/>
              <a:t> </a:t>
            </a:r>
          </a:p>
          <a:p>
            <a:r>
              <a:rPr lang="en-US" dirty="0"/>
              <a:t>College or University-Specific: See Office of Admissions websites at each college</a:t>
            </a:r>
            <a:r>
              <a:rPr lang="en-US" dirty="0" smtClean="0"/>
              <a:t>.</a:t>
            </a:r>
          </a:p>
          <a:p>
            <a:r>
              <a:rPr lang="en-US" dirty="0" smtClean="0"/>
              <a:t>College Bound students: OSPI</a:t>
            </a:r>
            <a:endParaRPr lang="en-US" dirty="0"/>
          </a:p>
          <a:p>
            <a:endParaRPr lang="en-US" dirty="0"/>
          </a:p>
          <a:p>
            <a:endParaRPr lang="en-US" dirty="0"/>
          </a:p>
        </p:txBody>
      </p:sp>
    </p:spTree>
    <p:extLst>
      <p:ext uri="{BB962C8B-B14F-4D97-AF65-F5344CB8AC3E}">
        <p14:creationId xmlns:p14="http://schemas.microsoft.com/office/powerpoint/2010/main" val="3994240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College Fit</a:t>
            </a:r>
            <a:endParaRPr lang="en-US" dirty="0"/>
          </a:p>
        </p:txBody>
      </p:sp>
      <p:sp>
        <p:nvSpPr>
          <p:cNvPr id="2" name="Content Placeholder 1"/>
          <p:cNvSpPr>
            <a:spLocks noGrp="1"/>
          </p:cNvSpPr>
          <p:nvPr>
            <p:ph idx="1"/>
          </p:nvPr>
        </p:nvSpPr>
        <p:spPr/>
        <p:txBody>
          <a:bodyPr>
            <a:normAutofit/>
          </a:bodyPr>
          <a:lstStyle/>
          <a:p>
            <a:pPr marL="285750" indent="-285750">
              <a:buFont typeface="Arial" panose="020B0604020202020204" pitchFamily="34" charset="0"/>
              <a:buChar char="•"/>
            </a:pPr>
            <a:r>
              <a:rPr lang="en-US" sz="2400" dirty="0"/>
              <a:t>Students should go to the college that is the best fit for them. If it happens to be prestigious, that's fine.</a:t>
            </a:r>
          </a:p>
          <a:p>
            <a:pPr marL="285750" indent="-285750">
              <a:buFont typeface="Arial" panose="020B0604020202020204" pitchFamily="34" charset="0"/>
              <a:buChar char="•"/>
            </a:pPr>
            <a:r>
              <a:rPr lang="en-US" sz="2400" dirty="0" smtClean="0"/>
              <a:t>Best </a:t>
            </a:r>
            <a:r>
              <a:rPr lang="en-US" sz="2400" dirty="0"/>
              <a:t>fit has to do with how students feel when they are on campus. </a:t>
            </a:r>
          </a:p>
          <a:p>
            <a:pPr marL="742950" lvl="1" indent="-285750">
              <a:buFont typeface="Arial" panose="020B0604020202020204" pitchFamily="34" charset="0"/>
              <a:buChar char="•"/>
            </a:pPr>
            <a:r>
              <a:rPr lang="en-US" sz="2400" dirty="0"/>
              <a:t>Is the school a good fit for how your child learns? </a:t>
            </a:r>
          </a:p>
          <a:p>
            <a:pPr marL="742950" lvl="1" indent="-285750">
              <a:buFont typeface="Arial" panose="020B0604020202020204" pitchFamily="34" charset="0"/>
              <a:buChar char="•"/>
            </a:pPr>
            <a:r>
              <a:rPr lang="en-US" sz="2400" dirty="0"/>
              <a:t>How the professors teach?</a:t>
            </a:r>
          </a:p>
          <a:p>
            <a:pPr marL="285750" indent="-285750">
              <a:buFont typeface="Arial" panose="020B0604020202020204" pitchFamily="34" charset="0"/>
              <a:buChar char="•"/>
            </a:pPr>
            <a:r>
              <a:rPr lang="en-US" sz="2400" dirty="0" smtClean="0"/>
              <a:t>Students </a:t>
            </a:r>
            <a:r>
              <a:rPr lang="en-US" sz="2400" dirty="0"/>
              <a:t>who go to schools that aren't a good fit are likely to be unhappy, regardless of the school's prestige and more likely to drop out.</a:t>
            </a:r>
          </a:p>
        </p:txBody>
      </p:sp>
    </p:spTree>
    <p:extLst>
      <p:ext uri="{BB962C8B-B14F-4D97-AF65-F5344CB8AC3E}">
        <p14:creationId xmlns:p14="http://schemas.microsoft.com/office/powerpoint/2010/main" val="234275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Box 3"/>
          <p:cNvSpPr txBox="1">
            <a:spLocks noChangeArrowheads="1"/>
          </p:cNvSpPr>
          <p:nvPr/>
        </p:nvSpPr>
        <p:spPr bwMode="auto">
          <a:xfrm>
            <a:off x="838200" y="1905000"/>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w Cen MT" panose="020B0602020104020603"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FontTx/>
              <a:buNone/>
            </a:pPr>
            <a:endParaRPr lang="en-US" altLang="en-US" sz="2000">
              <a:latin typeface="Lucida Bright" panose="02040602050505020304" pitchFamily="18" charset="0"/>
            </a:endParaRP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endParaRPr lang="en-US" altLang="en-US" sz="2000">
              <a:latin typeface="Arial" panose="020B0604020202020204" pitchFamily="34" charset="0"/>
            </a:endParaRPr>
          </a:p>
        </p:txBody>
      </p:sp>
      <p:sp>
        <p:nvSpPr>
          <p:cNvPr id="6150" name="Title 1"/>
          <p:cNvSpPr>
            <a:spLocks noGrp="1"/>
          </p:cNvSpPr>
          <p:nvPr>
            <p:ph type="title"/>
          </p:nvPr>
        </p:nvSpPr>
        <p:spPr>
          <a:xfrm>
            <a:off x="0" y="1123838"/>
            <a:ext cx="2618509" cy="4601183"/>
          </a:xfrm>
        </p:spPr>
        <p:txBody>
          <a:bodyPr/>
          <a:lstStyle/>
          <a:p>
            <a:r>
              <a:rPr lang="en-US" altLang="en-US" dirty="0" smtClean="0"/>
              <a:t>Understanding </a:t>
            </a:r>
            <a:r>
              <a:rPr lang="en-US" altLang="en-US" dirty="0"/>
              <a:t>“Fit”</a:t>
            </a:r>
          </a:p>
        </p:txBody>
      </p:sp>
      <p:sp>
        <p:nvSpPr>
          <p:cNvPr id="3" name="Content Placeholder 2"/>
          <p:cNvSpPr>
            <a:spLocks noGrp="1"/>
          </p:cNvSpPr>
          <p:nvPr>
            <p:ph idx="1"/>
          </p:nvPr>
        </p:nvSpPr>
        <p:spPr/>
        <p:txBody>
          <a:bodyPr>
            <a:normAutofit fontScale="92500"/>
          </a:bodyPr>
          <a:lstStyle/>
          <a:p>
            <a:pPr marL="0" indent="0">
              <a:buFont typeface="Arial" charset="0"/>
              <a:buNone/>
              <a:defRPr/>
            </a:pPr>
            <a:r>
              <a:rPr lang="en-US" sz="2400" b="1" dirty="0" smtClean="0"/>
              <a:t>Academic </a:t>
            </a:r>
            <a:r>
              <a:rPr lang="en-US" sz="2400" b="1" dirty="0"/>
              <a:t>Fit </a:t>
            </a:r>
          </a:p>
          <a:p>
            <a:pPr>
              <a:buFont typeface="Arial" charset="0"/>
              <a:buChar char="•"/>
              <a:defRPr/>
            </a:pPr>
            <a:r>
              <a:rPr lang="en-US" sz="2400" dirty="0"/>
              <a:t>Am I clear about what I want to study? Does this school have a program in that subject area?</a:t>
            </a:r>
          </a:p>
          <a:p>
            <a:pPr>
              <a:buFont typeface="Arial" charset="0"/>
              <a:buChar char="•"/>
              <a:defRPr/>
            </a:pPr>
            <a:r>
              <a:rPr lang="en-US" sz="2400" dirty="0"/>
              <a:t>Am I undecided about what I want to study and need a broad range of options?</a:t>
            </a:r>
          </a:p>
          <a:p>
            <a:pPr>
              <a:buFont typeface="Arial" charset="0"/>
              <a:buChar char="•"/>
              <a:defRPr/>
            </a:pPr>
            <a:r>
              <a:rPr lang="en-US" sz="2400" dirty="0"/>
              <a:t>What is my ideal learning environment (small and intimate or in large lecture halls)?</a:t>
            </a:r>
          </a:p>
          <a:p>
            <a:pPr>
              <a:buFont typeface="Arial" charset="0"/>
              <a:buChar char="•"/>
              <a:defRPr/>
            </a:pPr>
            <a:r>
              <a:rPr lang="en-US" sz="2400" dirty="0"/>
              <a:t>Am I prepared for the academic challenge at this college?</a:t>
            </a:r>
          </a:p>
          <a:p>
            <a:pPr>
              <a:buFont typeface="Arial" charset="0"/>
              <a:buChar char="•"/>
              <a:defRPr/>
            </a:pPr>
            <a:r>
              <a:rPr lang="en-US" sz="2400" dirty="0"/>
              <a:t>If I decide to change my major, are there other academic programs that interest me?</a:t>
            </a:r>
            <a:r>
              <a:rPr lang="en-US" dirty="0"/>
              <a:t/>
            </a:r>
            <a:br>
              <a:rPr lang="en-US" dirty="0"/>
            </a:br>
            <a:endParaRPr lang="en-US" dirty="0"/>
          </a:p>
        </p:txBody>
      </p:sp>
    </p:spTree>
    <p:extLst>
      <p:ext uri="{BB962C8B-B14F-4D97-AF65-F5344CB8AC3E}">
        <p14:creationId xmlns:p14="http://schemas.microsoft.com/office/powerpoint/2010/main" val="3766513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Our GEAR UP Team includes: </a:t>
            </a:r>
            <a:endParaRPr lang="en-US" dirty="0"/>
          </a:p>
        </p:txBody>
      </p:sp>
    </p:spTree>
    <p:extLst>
      <p:ext uri="{BB962C8B-B14F-4D97-AF65-F5344CB8AC3E}">
        <p14:creationId xmlns:p14="http://schemas.microsoft.com/office/powerpoint/2010/main" val="3942638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3"/>
          <p:cNvSpPr txBox="1">
            <a:spLocks noChangeArrowheads="1"/>
          </p:cNvSpPr>
          <p:nvPr/>
        </p:nvSpPr>
        <p:spPr bwMode="auto">
          <a:xfrm>
            <a:off x="838200" y="1905000"/>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w Cen MT" panose="020B0602020104020603"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FontTx/>
              <a:buNone/>
            </a:pPr>
            <a:endParaRPr lang="en-US" altLang="en-US" sz="2000">
              <a:latin typeface="Lucida Bright" panose="02040602050505020304" pitchFamily="18" charset="0"/>
            </a:endParaRP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endParaRPr lang="en-US" altLang="en-US" sz="2000">
              <a:latin typeface="Arial" panose="020B0604020202020204" pitchFamily="34" charset="0"/>
            </a:endParaRPr>
          </a:p>
        </p:txBody>
      </p:sp>
      <p:sp>
        <p:nvSpPr>
          <p:cNvPr id="7174" name="Title 1"/>
          <p:cNvSpPr>
            <a:spLocks noGrp="1"/>
          </p:cNvSpPr>
          <p:nvPr>
            <p:ph type="title"/>
          </p:nvPr>
        </p:nvSpPr>
        <p:spPr>
          <a:xfrm>
            <a:off x="0" y="1123838"/>
            <a:ext cx="2549235" cy="4601183"/>
          </a:xfrm>
        </p:spPr>
        <p:txBody>
          <a:bodyPr/>
          <a:lstStyle/>
          <a:p>
            <a:r>
              <a:rPr lang="en-US" altLang="en-US" dirty="0"/>
              <a:t>Understanding “Fit”</a:t>
            </a:r>
          </a:p>
        </p:txBody>
      </p:sp>
      <p:sp>
        <p:nvSpPr>
          <p:cNvPr id="7175" name="Content Placeholder 2"/>
          <p:cNvSpPr>
            <a:spLocks noGrp="1"/>
          </p:cNvSpPr>
          <p:nvPr>
            <p:ph idx="1"/>
          </p:nvPr>
        </p:nvSpPr>
        <p:spPr/>
        <p:txBody>
          <a:bodyPr>
            <a:normAutofit lnSpcReduction="10000"/>
          </a:bodyPr>
          <a:lstStyle/>
          <a:p>
            <a:pPr marL="0" indent="0">
              <a:buFont typeface="Arial" charset="0"/>
              <a:buNone/>
              <a:defRPr/>
            </a:pPr>
            <a:r>
              <a:rPr lang="en-US" sz="2400" b="1" dirty="0" smtClean="0"/>
              <a:t>Social </a:t>
            </a:r>
            <a:r>
              <a:rPr lang="en-US" sz="2400" b="1" dirty="0"/>
              <a:t>Fit </a:t>
            </a:r>
            <a:endParaRPr lang="en-US" sz="2400" b="1" dirty="0" smtClean="0"/>
          </a:p>
          <a:p>
            <a:pPr>
              <a:buFont typeface="Arial" charset="0"/>
              <a:buChar char="•"/>
              <a:defRPr/>
            </a:pPr>
            <a:r>
              <a:rPr lang="en-US" sz="2400" dirty="0" smtClean="0"/>
              <a:t>Do </a:t>
            </a:r>
            <a:r>
              <a:rPr lang="en-US" sz="2400" dirty="0"/>
              <a:t>most students live on campus or commute to school? </a:t>
            </a:r>
          </a:p>
          <a:p>
            <a:pPr>
              <a:buFont typeface="Arial" charset="0"/>
              <a:buChar char="•"/>
              <a:defRPr/>
            </a:pPr>
            <a:r>
              <a:rPr lang="en-US" sz="2400" dirty="0"/>
              <a:t>What is the campus culture?</a:t>
            </a:r>
          </a:p>
          <a:p>
            <a:pPr>
              <a:buFont typeface="Arial" charset="0"/>
              <a:buChar char="•"/>
              <a:defRPr/>
            </a:pPr>
            <a:r>
              <a:rPr lang="en-US" sz="2400" dirty="0"/>
              <a:t>What activities are most popular on campus (athletics, Greek life, community service)?                                                                                      </a:t>
            </a:r>
          </a:p>
          <a:p>
            <a:pPr>
              <a:buFont typeface="Arial" charset="0"/>
              <a:buChar char="•"/>
              <a:defRPr/>
            </a:pPr>
            <a:r>
              <a:rPr lang="en-US" sz="2400" dirty="0"/>
              <a:t>What is the town/city like around the campus?</a:t>
            </a:r>
          </a:p>
          <a:p>
            <a:pPr>
              <a:buFont typeface="Arial" charset="0"/>
              <a:buChar char="•"/>
              <a:defRPr/>
            </a:pPr>
            <a:r>
              <a:rPr lang="en-US" sz="2400" dirty="0"/>
              <a:t>How do key campus demographics fit into my priorities?</a:t>
            </a:r>
          </a:p>
          <a:p>
            <a:pPr>
              <a:buFont typeface="Arial" charset="0"/>
              <a:buChar char="•"/>
              <a:defRPr/>
            </a:pPr>
            <a:endParaRPr lang="en-US" sz="1800" dirty="0" smtClean="0">
              <a:latin typeface="Arial" panose="020B0604020202020204" pitchFamily="34" charset="0"/>
              <a:cs typeface="Arial" panose="020B0604020202020204" pitchFamily="34" charset="0"/>
            </a:endParaRPr>
          </a:p>
          <a:p>
            <a:pPr marL="0" indent="0">
              <a:buFont typeface="Arial" charset="0"/>
              <a:buNone/>
              <a:defRPr/>
            </a:pP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287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3"/>
          <p:cNvSpPr txBox="1">
            <a:spLocks noChangeArrowheads="1"/>
          </p:cNvSpPr>
          <p:nvPr/>
        </p:nvSpPr>
        <p:spPr bwMode="auto">
          <a:xfrm>
            <a:off x="838200" y="1905000"/>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w Cen MT" panose="020B0602020104020603"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FontTx/>
              <a:buNone/>
            </a:pPr>
            <a:endParaRPr lang="en-US" altLang="en-US" sz="2000">
              <a:latin typeface="Lucida Bright" panose="02040602050505020304" pitchFamily="18" charset="0"/>
            </a:endParaRP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endParaRPr lang="en-US" altLang="en-US" sz="2000">
              <a:latin typeface="Arial" panose="020B0604020202020204" pitchFamily="34" charset="0"/>
            </a:endParaRPr>
          </a:p>
        </p:txBody>
      </p:sp>
      <p:sp>
        <p:nvSpPr>
          <p:cNvPr id="8198" name="Title 1"/>
          <p:cNvSpPr>
            <a:spLocks noGrp="1"/>
          </p:cNvSpPr>
          <p:nvPr>
            <p:ph type="title"/>
          </p:nvPr>
        </p:nvSpPr>
        <p:spPr>
          <a:xfrm>
            <a:off x="189688" y="1123838"/>
            <a:ext cx="2553511" cy="4601183"/>
          </a:xfrm>
        </p:spPr>
        <p:txBody>
          <a:bodyPr/>
          <a:lstStyle/>
          <a:p>
            <a:r>
              <a:rPr lang="en-US" altLang="en-US" dirty="0"/>
              <a:t>Understanding “Fit”</a:t>
            </a:r>
          </a:p>
        </p:txBody>
      </p:sp>
      <p:sp>
        <p:nvSpPr>
          <p:cNvPr id="7175" name="Content Placeholder 2"/>
          <p:cNvSpPr>
            <a:spLocks noGrp="1"/>
          </p:cNvSpPr>
          <p:nvPr>
            <p:ph idx="1"/>
          </p:nvPr>
        </p:nvSpPr>
        <p:spPr/>
        <p:txBody>
          <a:bodyPr>
            <a:normAutofit fontScale="92500" lnSpcReduction="20000"/>
          </a:bodyPr>
          <a:lstStyle/>
          <a:p>
            <a:pPr marL="0" indent="0" algn="ctr">
              <a:buFont typeface="Arial" charset="0"/>
              <a:buNone/>
              <a:defRPr/>
            </a:pPr>
            <a:endParaRPr lang="en-US" sz="3000" dirty="0"/>
          </a:p>
          <a:p>
            <a:pPr marL="0" indent="0">
              <a:buFont typeface="Arial" charset="0"/>
              <a:buNone/>
              <a:defRPr/>
            </a:pPr>
            <a:r>
              <a:rPr lang="en-US" sz="3000" b="1" dirty="0"/>
              <a:t>Financial Fit </a:t>
            </a:r>
          </a:p>
          <a:p>
            <a:pPr>
              <a:buFont typeface="Arial" charset="0"/>
              <a:buChar char="•"/>
              <a:defRPr/>
            </a:pPr>
            <a:r>
              <a:rPr lang="en-US" sz="3000" dirty="0"/>
              <a:t>What are the criteria for merit-based scholarships?</a:t>
            </a:r>
          </a:p>
          <a:p>
            <a:pPr>
              <a:buFont typeface="Arial" charset="0"/>
              <a:buChar char="•"/>
              <a:defRPr/>
            </a:pPr>
            <a:r>
              <a:rPr lang="en-US" sz="3000" dirty="0"/>
              <a:t>What is the total cost of attendance?</a:t>
            </a:r>
          </a:p>
          <a:p>
            <a:pPr>
              <a:buFont typeface="Arial" charset="0"/>
              <a:buChar char="•"/>
              <a:defRPr/>
            </a:pPr>
            <a:r>
              <a:rPr lang="en-US" sz="3000" dirty="0"/>
              <a:t>What percentage of students receive need-based financial aid?</a:t>
            </a:r>
          </a:p>
          <a:p>
            <a:pPr>
              <a:buFont typeface="Arial" charset="0"/>
              <a:buChar char="•"/>
              <a:defRPr/>
            </a:pPr>
            <a:r>
              <a:rPr lang="en-US" sz="3000" dirty="0"/>
              <a:t>Can I afford to attend this college with manageable loan debt</a:t>
            </a:r>
            <a:r>
              <a:rPr lang="en-US" sz="3000" dirty="0" smtClean="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a:buFont typeface="Arial" charset="0"/>
              <a:buChar char="•"/>
              <a:defRPr/>
            </a:pPr>
            <a:endParaRPr lang="en-US" sz="1400" dirty="0" smtClean="0">
              <a:latin typeface="Arial" panose="020B0604020202020204" pitchFamily="34" charset="0"/>
              <a:cs typeface="Arial" panose="020B0604020202020204" pitchFamily="34" charset="0"/>
            </a:endParaRPr>
          </a:p>
          <a:p>
            <a:pPr>
              <a:buFont typeface="Arial" charset="0"/>
              <a:buChar char="•"/>
              <a:defRPr/>
            </a:pPr>
            <a:endParaRPr lang="en-US" sz="1400" dirty="0" smtClean="0">
              <a:latin typeface="Arial" panose="020B0604020202020204" pitchFamily="34" charset="0"/>
              <a:cs typeface="Arial" panose="020B0604020202020204" pitchFamily="34" charset="0"/>
            </a:endParaRPr>
          </a:p>
          <a:p>
            <a:pPr marL="0" indent="0">
              <a:buFont typeface="Arial" charset="0"/>
              <a:buNone/>
              <a:defRPr/>
            </a:pP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746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Right </a:t>
            </a:r>
            <a:r>
              <a:rPr lang="en-US" dirty="0" smtClean="0"/>
              <a:t>Fit: Choosing a College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215576"/>
              </p:ext>
            </p:extLst>
          </p:nvPr>
        </p:nvGraphicFramePr>
        <p:xfrm>
          <a:off x="2901950" y="863600"/>
          <a:ext cx="5486400" cy="51257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r>
                        <a:rPr lang="en-US" dirty="0" smtClean="0"/>
                        <a:t>What’s Important</a:t>
                      </a:r>
                      <a:endParaRPr lang="en-US" dirty="0"/>
                    </a:p>
                  </a:txBody>
                  <a:tcPr marL="66670" marR="66670"/>
                </a:tc>
                <a:tc>
                  <a:txBody>
                    <a:bodyPr/>
                    <a:lstStyle/>
                    <a:p>
                      <a:r>
                        <a:rPr lang="en-US" dirty="0" smtClean="0"/>
                        <a:t>What’s Not</a:t>
                      </a:r>
                      <a:endParaRPr lang="en-US" dirty="0"/>
                    </a:p>
                  </a:txBody>
                  <a:tcPr marL="66670" marR="66670"/>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Available academic programs &amp;</a:t>
                      </a:r>
                      <a:r>
                        <a:rPr lang="en-US" baseline="0" dirty="0" smtClean="0"/>
                        <a:t> </a:t>
                      </a:r>
                      <a:r>
                        <a:rPr lang="en-US" dirty="0" smtClean="0"/>
                        <a:t>majors in the field of interest</a:t>
                      </a:r>
                    </a:p>
                    <a:p>
                      <a:pPr marL="285750" indent="-285750">
                        <a:buFont typeface="Arial" panose="020B0604020202020204" pitchFamily="34" charset="0"/>
                        <a:buChar char="•"/>
                      </a:pPr>
                      <a:r>
                        <a:rPr lang="en-US" dirty="0" smtClean="0"/>
                        <a:t>Available support services</a:t>
                      </a:r>
                    </a:p>
                    <a:p>
                      <a:pPr marL="285750" indent="-285750">
                        <a:buFont typeface="Arial" panose="020B0604020202020204" pitchFamily="34" charset="0"/>
                        <a:buChar char="•"/>
                      </a:pPr>
                      <a:r>
                        <a:rPr lang="en-US" dirty="0" smtClean="0"/>
                        <a:t>Campus atmosphere</a:t>
                      </a:r>
                    </a:p>
                    <a:p>
                      <a:pPr marL="285750" indent="-285750">
                        <a:buFont typeface="Arial" panose="020B0604020202020204" pitchFamily="34" charset="0"/>
                        <a:buChar char="•"/>
                      </a:pPr>
                      <a:r>
                        <a:rPr lang="en-US" dirty="0" smtClean="0"/>
                        <a:t>Distance from home</a:t>
                      </a:r>
                    </a:p>
                    <a:p>
                      <a:pPr marL="285750" indent="-285750">
                        <a:buFont typeface="Arial" panose="020B0604020202020204" pitchFamily="34" charset="0"/>
                        <a:buChar char="•"/>
                      </a:pPr>
                      <a:r>
                        <a:rPr lang="en-US" dirty="0" smtClean="0"/>
                        <a:t>Diversity of students</a:t>
                      </a:r>
                    </a:p>
                    <a:p>
                      <a:pPr marL="285750" indent="-285750">
                        <a:buFont typeface="Arial" panose="020B0604020202020204" pitchFamily="34" charset="0"/>
                        <a:buChar char="•"/>
                      </a:pPr>
                      <a:r>
                        <a:rPr lang="en-US" dirty="0" smtClean="0"/>
                        <a:t>Extracurricular activities</a:t>
                      </a:r>
                    </a:p>
                    <a:p>
                      <a:pPr marL="285750" indent="-285750">
                        <a:buFont typeface="Arial" panose="020B0604020202020204" pitchFamily="34" charset="0"/>
                        <a:buChar char="•"/>
                      </a:pPr>
                      <a:r>
                        <a:rPr lang="en-US" dirty="0" smtClean="0"/>
                        <a:t>Financial aid offered</a:t>
                      </a:r>
                    </a:p>
                    <a:p>
                      <a:pPr marL="285750" indent="-285750">
                        <a:buFont typeface="Arial" panose="020B0604020202020204" pitchFamily="34" charset="0"/>
                        <a:buChar char="•"/>
                      </a:pPr>
                      <a:r>
                        <a:rPr lang="en-US" dirty="0" smtClean="0"/>
                        <a:t>Graduation &amp; employment rate</a:t>
                      </a:r>
                    </a:p>
                    <a:p>
                      <a:pPr marL="285750" indent="-285750">
                        <a:buFont typeface="Arial" panose="020B0604020202020204" pitchFamily="34" charset="0"/>
                        <a:buChar char="•"/>
                      </a:pPr>
                      <a:r>
                        <a:rPr lang="en-US" dirty="0" smtClean="0"/>
                        <a:t>Housing options</a:t>
                      </a:r>
                    </a:p>
                    <a:p>
                      <a:pPr marL="285750" indent="-285750">
                        <a:buFont typeface="Arial" panose="020B0604020202020204" pitchFamily="34" charset="0"/>
                        <a:buChar char="•"/>
                      </a:pPr>
                      <a:r>
                        <a:rPr lang="en-US" dirty="0" smtClean="0"/>
                        <a:t>Location</a:t>
                      </a:r>
                    </a:p>
                    <a:p>
                      <a:pPr marL="285750" indent="-285750">
                        <a:buFont typeface="Arial" panose="020B0604020202020204" pitchFamily="34" charset="0"/>
                        <a:buChar char="•"/>
                      </a:pPr>
                      <a:r>
                        <a:rPr lang="en-US" dirty="0" smtClean="0"/>
                        <a:t>Size of school &amp; class size</a:t>
                      </a:r>
                    </a:p>
                    <a:p>
                      <a:endParaRPr lang="en-US" dirty="0"/>
                    </a:p>
                  </a:txBody>
                  <a:tcPr marL="66670" marR="66670"/>
                </a:tc>
                <a:tc>
                  <a:txBody>
                    <a:bodyPr/>
                    <a:lstStyle/>
                    <a:p>
                      <a:pPr marL="285750" indent="-285750">
                        <a:buFont typeface="Arial" panose="020B0604020202020204" pitchFamily="34" charset="0"/>
                        <a:buChar char="•"/>
                      </a:pPr>
                      <a:r>
                        <a:rPr lang="en-US" dirty="0" smtClean="0"/>
                        <a:t>Best friend is going</a:t>
                      </a:r>
                    </a:p>
                    <a:p>
                      <a:pPr marL="285750" indent="-285750">
                        <a:buFont typeface="Arial" panose="020B0604020202020204" pitchFamily="34" charset="0"/>
                        <a:buChar char="•"/>
                      </a:pPr>
                      <a:r>
                        <a:rPr lang="en-US" dirty="0" smtClean="0"/>
                        <a:t>Boyfriend or girlfriend is going</a:t>
                      </a:r>
                    </a:p>
                    <a:p>
                      <a:pPr marL="285750" indent="-285750">
                        <a:buFont typeface="Arial" panose="020B0604020202020204" pitchFamily="34" charset="0"/>
                        <a:buChar char="•"/>
                      </a:pPr>
                      <a:r>
                        <a:rPr lang="en-US" dirty="0" smtClean="0"/>
                        <a:t>Good sports teams (for non- athletes)</a:t>
                      </a:r>
                    </a:p>
                    <a:p>
                      <a:pPr marL="285750" indent="-285750">
                        <a:buFont typeface="Arial" panose="020B0604020202020204" pitchFamily="34" charset="0"/>
                        <a:buChar char="•"/>
                      </a:pPr>
                      <a:r>
                        <a:rPr lang="en-US" dirty="0" smtClean="0"/>
                        <a:t>It’s closest to home</a:t>
                      </a:r>
                    </a:p>
                    <a:p>
                      <a:pPr marL="285750" indent="-285750">
                        <a:buFont typeface="Arial" panose="020B0604020202020204" pitchFamily="34" charset="0"/>
                        <a:buChar char="•"/>
                      </a:pPr>
                      <a:r>
                        <a:rPr lang="en-US" dirty="0" smtClean="0"/>
                        <a:t>School colors</a:t>
                      </a:r>
                    </a:p>
                    <a:p>
                      <a:pPr marL="285750" indent="-285750">
                        <a:buFont typeface="Arial" panose="020B0604020202020204" pitchFamily="34" charset="0"/>
                        <a:buChar char="•"/>
                      </a:pPr>
                      <a:r>
                        <a:rPr lang="en-US" dirty="0" smtClean="0"/>
                        <a:t>The sticker price of that program</a:t>
                      </a:r>
                    </a:p>
                    <a:p>
                      <a:pPr marL="285750" indent="-285750">
                        <a:buFont typeface="Arial" panose="020B0604020202020204" pitchFamily="34" charset="0"/>
                        <a:buChar char="•"/>
                      </a:pPr>
                      <a:endParaRPr lang="en-US" dirty="0"/>
                    </a:p>
                  </a:txBody>
                  <a:tcPr marL="66670" marR="6667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4851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3"/>
          <p:cNvSpPr txBox="1">
            <a:spLocks noChangeArrowheads="1"/>
          </p:cNvSpPr>
          <p:nvPr/>
        </p:nvSpPr>
        <p:spPr bwMode="auto">
          <a:xfrm>
            <a:off x="838200" y="1905000"/>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w Cen MT" panose="020B0602020104020603"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FontTx/>
              <a:buNone/>
            </a:pPr>
            <a:endParaRPr lang="en-US" altLang="en-US" sz="2000">
              <a:latin typeface="Lucida Bright" panose="02040602050505020304" pitchFamily="18" charset="0"/>
            </a:endParaRP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endParaRPr lang="en-US" altLang="en-US" sz="2000">
              <a:latin typeface="Arial" panose="020B0604020202020204" pitchFamily="34" charset="0"/>
            </a:endParaRPr>
          </a:p>
        </p:txBody>
      </p:sp>
      <p:sp>
        <p:nvSpPr>
          <p:cNvPr id="13318" name="Title 1"/>
          <p:cNvSpPr>
            <a:spLocks noGrp="1"/>
          </p:cNvSpPr>
          <p:nvPr>
            <p:ph type="title"/>
          </p:nvPr>
        </p:nvSpPr>
        <p:spPr/>
        <p:txBody>
          <a:bodyPr>
            <a:normAutofit/>
          </a:bodyPr>
          <a:lstStyle/>
          <a:p>
            <a:r>
              <a:rPr lang="en-US" altLang="en-US" sz="4000" dirty="0" smtClean="0">
                <a:latin typeface="Arial" panose="020B0604020202020204" pitchFamily="34" charset="0"/>
                <a:cs typeface="Arial" panose="020B0604020202020204" pitchFamily="34" charset="0"/>
              </a:rPr>
              <a:t/>
            </a:r>
            <a:br>
              <a:rPr lang="en-US" altLang="en-US" sz="4000" dirty="0" smtClean="0">
                <a:latin typeface="Arial" panose="020B0604020202020204" pitchFamily="34" charset="0"/>
                <a:cs typeface="Arial" panose="020B0604020202020204" pitchFamily="34" charset="0"/>
              </a:rPr>
            </a:br>
            <a:r>
              <a:rPr lang="en-US" altLang="en-US" dirty="0"/>
              <a:t>Do “Fit” </a:t>
            </a:r>
            <a:r>
              <a:rPr lang="en-US" altLang="en-US" dirty="0" smtClean="0"/>
              <a:t>Research</a:t>
            </a:r>
            <a:endParaRPr lang="en-US" altLang="en-US" sz="4000" dirty="0" smtClean="0"/>
          </a:p>
        </p:txBody>
      </p:sp>
      <p:sp>
        <p:nvSpPr>
          <p:cNvPr id="3" name="Content Placeholder 2"/>
          <p:cNvSpPr>
            <a:spLocks noGrp="1"/>
          </p:cNvSpPr>
          <p:nvPr>
            <p:ph idx="1"/>
          </p:nvPr>
        </p:nvSpPr>
        <p:spPr/>
        <p:txBody>
          <a:bodyPr>
            <a:normAutofit/>
          </a:bodyPr>
          <a:lstStyle/>
          <a:p>
            <a:pPr marL="0" indent="0" algn="ctr">
              <a:buFont typeface="Arial" charset="0"/>
              <a:buNone/>
              <a:defRPr/>
            </a:pPr>
            <a:r>
              <a:rPr lang="en-US" sz="2800" dirty="0"/>
              <a:t> </a:t>
            </a:r>
          </a:p>
          <a:p>
            <a:pPr marL="0" indent="0">
              <a:buFont typeface="Arial" charset="0"/>
              <a:buNone/>
              <a:defRPr/>
            </a:pPr>
            <a:r>
              <a:rPr lang="en-US" sz="2800" dirty="0" smtClean="0"/>
              <a:t>“Fit</a:t>
            </a:r>
            <a:r>
              <a:rPr lang="en-US" sz="2800" dirty="0"/>
              <a:t>” research includes examining the following characteristics of a college:</a:t>
            </a:r>
          </a:p>
          <a:p>
            <a:pPr marL="0" indent="0">
              <a:buFont typeface="Arial" charset="0"/>
              <a:buNone/>
              <a:defRPr/>
            </a:pPr>
            <a:r>
              <a:rPr lang="en-US" sz="2800" dirty="0"/>
              <a:t> </a:t>
            </a:r>
          </a:p>
          <a:p>
            <a:pPr>
              <a:defRPr/>
            </a:pPr>
            <a:r>
              <a:rPr lang="en-US" sz="2800" dirty="0"/>
              <a:t>Academic</a:t>
            </a:r>
          </a:p>
          <a:p>
            <a:pPr>
              <a:defRPr/>
            </a:pPr>
            <a:r>
              <a:rPr lang="en-US" sz="2800" dirty="0"/>
              <a:t> </a:t>
            </a:r>
            <a:r>
              <a:rPr lang="en-US" sz="2800" dirty="0" smtClean="0"/>
              <a:t>Social </a:t>
            </a:r>
            <a:endParaRPr lang="en-US" sz="2800" dirty="0"/>
          </a:p>
          <a:p>
            <a:pPr>
              <a:defRPr/>
            </a:pPr>
            <a:r>
              <a:rPr lang="en-US" sz="2800" dirty="0" smtClean="0"/>
              <a:t>Financial </a:t>
            </a:r>
            <a:endParaRPr lang="en-US" sz="2800" dirty="0"/>
          </a:p>
          <a:p>
            <a:pPr marL="0" indent="0" algn="ctr">
              <a:buFont typeface="Arial" charset="0"/>
              <a:buNone/>
              <a:defRPr/>
            </a:pP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0" indent="0">
              <a:buFont typeface="Arial" charset="0"/>
              <a:buNone/>
              <a:defRPr/>
            </a:pPr>
            <a:endParaRPr lang="en-US" sz="1600" dirty="0" smtClean="0">
              <a:latin typeface="Arial" panose="020B0604020202020204" pitchFamily="34" charset="0"/>
              <a:cs typeface="Arial" panose="020B0604020202020204" pitchFamily="34" charset="0"/>
            </a:endParaRPr>
          </a:p>
          <a:p>
            <a:pPr marL="0" indent="0">
              <a:buFont typeface="Arial" charset="0"/>
              <a:buNone/>
              <a:defRPr/>
            </a:pPr>
            <a:endParaRPr lang="en-US" sz="1800" dirty="0" smtClean="0">
              <a:latin typeface="Arial" panose="020B0604020202020204" pitchFamily="34" charset="0"/>
              <a:cs typeface="Arial" panose="020B0604020202020204" pitchFamily="34" charset="0"/>
            </a:endParaRPr>
          </a:p>
          <a:p>
            <a:pPr marL="0" indent="0">
              <a:buFont typeface="Arial" charset="0"/>
              <a:buNone/>
              <a:defRPr/>
            </a:pPr>
            <a:endParaRPr lang="en-US" sz="1800" b="1" dirty="0" smtClean="0">
              <a:solidFill>
                <a:schemeClr val="accent6">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960684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3"/>
          <p:cNvSpPr txBox="1">
            <a:spLocks noChangeArrowheads="1"/>
          </p:cNvSpPr>
          <p:nvPr/>
        </p:nvSpPr>
        <p:spPr bwMode="auto">
          <a:xfrm>
            <a:off x="838200" y="1905000"/>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w Cen MT" panose="020B0602020104020603"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FontTx/>
              <a:buNone/>
            </a:pPr>
            <a:endParaRPr lang="en-US" altLang="en-US" sz="2000">
              <a:latin typeface="Lucida Bright" panose="02040602050505020304" pitchFamily="18" charset="0"/>
            </a:endParaRP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endParaRPr lang="en-US" altLang="en-US" sz="2000">
              <a:latin typeface="Arial" panose="020B0604020202020204" pitchFamily="34" charset="0"/>
            </a:endParaRPr>
          </a:p>
        </p:txBody>
      </p:sp>
      <p:sp>
        <p:nvSpPr>
          <p:cNvPr id="14342" name="Title 1"/>
          <p:cNvSpPr>
            <a:spLocks noGrp="1"/>
          </p:cNvSpPr>
          <p:nvPr>
            <p:ph type="title"/>
          </p:nvPr>
        </p:nvSpPr>
        <p:spPr/>
        <p:txBody>
          <a:bodyPr>
            <a:normAutofit/>
          </a:bodyPr>
          <a:lstStyle/>
          <a:p>
            <a:r>
              <a:rPr lang="en-US" altLang="en-US" sz="4000" dirty="0" smtClean="0">
                <a:latin typeface="Arial" panose="020B0604020202020204" pitchFamily="34" charset="0"/>
                <a:cs typeface="Arial" panose="020B0604020202020204" pitchFamily="34" charset="0"/>
              </a:rPr>
              <a:t/>
            </a:r>
            <a:br>
              <a:rPr lang="en-US" altLang="en-US" sz="4000" dirty="0" smtClean="0">
                <a:latin typeface="Arial" panose="020B0604020202020204" pitchFamily="34" charset="0"/>
                <a:cs typeface="Arial" panose="020B0604020202020204" pitchFamily="34" charset="0"/>
              </a:rPr>
            </a:br>
            <a:r>
              <a:rPr lang="en-US" altLang="en-US" dirty="0"/>
              <a:t>“Fit” </a:t>
            </a:r>
            <a:r>
              <a:rPr lang="en-US" altLang="en-US" dirty="0" smtClean="0"/>
              <a:t>Research: Levels of Research  </a:t>
            </a:r>
            <a:endParaRPr lang="en-US" altLang="en-US" sz="4000" dirty="0" smtClean="0"/>
          </a:p>
        </p:txBody>
      </p:sp>
      <p:sp>
        <p:nvSpPr>
          <p:cNvPr id="3" name="Content Placeholder 2"/>
          <p:cNvSpPr>
            <a:spLocks noGrp="1"/>
          </p:cNvSpPr>
          <p:nvPr>
            <p:ph idx="1"/>
          </p:nvPr>
        </p:nvSpPr>
        <p:spPr/>
        <p:txBody>
          <a:bodyPr>
            <a:normAutofit lnSpcReduction="10000"/>
          </a:bodyPr>
          <a:lstStyle/>
          <a:p>
            <a:pPr marL="0" indent="0" algn="ctr">
              <a:buFont typeface="Arial" charset="0"/>
              <a:buNone/>
              <a:defRPr/>
            </a:pPr>
            <a:r>
              <a:rPr lang="en-US" dirty="0"/>
              <a:t> </a:t>
            </a:r>
          </a:p>
          <a:p>
            <a:pPr>
              <a:defRPr/>
            </a:pPr>
            <a:r>
              <a:rPr lang="en-US" sz="2400" b="1" dirty="0" smtClean="0"/>
              <a:t>Basic </a:t>
            </a:r>
            <a:r>
              <a:rPr lang="en-US" sz="2400" b="1" dirty="0"/>
              <a:t>Research </a:t>
            </a:r>
            <a:r>
              <a:rPr lang="en-US" sz="2400" dirty="0"/>
              <a:t/>
            </a:r>
            <a:br>
              <a:rPr lang="en-US" sz="2400" dirty="0"/>
            </a:br>
            <a:r>
              <a:rPr lang="en-US" sz="2400" dirty="0" err="1"/>
              <a:t>Research</a:t>
            </a:r>
            <a:r>
              <a:rPr lang="en-US" sz="2400" dirty="0"/>
              <a:t> which is completed by accessing general and easy-to-find information on a college’s website. </a:t>
            </a:r>
            <a:endParaRPr lang="en-US" sz="2400" dirty="0" smtClean="0"/>
          </a:p>
          <a:p>
            <a:pPr>
              <a:defRPr/>
            </a:pPr>
            <a:endParaRPr lang="en-US" sz="2400" dirty="0" smtClean="0"/>
          </a:p>
          <a:p>
            <a:pPr>
              <a:defRPr/>
            </a:pPr>
            <a:r>
              <a:rPr lang="en-US" sz="2400" dirty="0" smtClean="0"/>
              <a:t>“</a:t>
            </a:r>
            <a:r>
              <a:rPr lang="en-US" sz="2400" b="1" dirty="0"/>
              <a:t>Fit” Research </a:t>
            </a:r>
            <a:r>
              <a:rPr lang="en-US" sz="2400" dirty="0"/>
              <a:t/>
            </a:r>
            <a:br>
              <a:rPr lang="en-US" sz="2400" dirty="0"/>
            </a:br>
            <a:r>
              <a:rPr lang="en-US" sz="2400" dirty="0" err="1"/>
              <a:t>Research</a:t>
            </a:r>
            <a:r>
              <a:rPr lang="en-US" sz="2400" dirty="0"/>
              <a:t> that is completed by thoroughly reviewing a college’s website from top to bottom and by consulting reliable secondary sources. The information found at the “fit” level is typically more specific, informative and meaningful than the information found at the surface level</a:t>
            </a:r>
            <a:r>
              <a:rPr lang="en-US" sz="2400" dirty="0" smtClean="0">
                <a:latin typeface="Arial" panose="020B0604020202020204" pitchFamily="34" charset="0"/>
                <a:cs typeface="Arial" panose="020B0604020202020204" pitchFamily="34" charset="0"/>
              </a:rPr>
              <a:t>. </a:t>
            </a:r>
            <a:endParaRPr lang="en-US" sz="2400" b="1" dirty="0" smtClean="0">
              <a:latin typeface="Arial" panose="020B0604020202020204" pitchFamily="34" charset="0"/>
              <a:cs typeface="Arial" panose="020B0604020202020204" pitchFamily="34" charset="0"/>
            </a:endParaRPr>
          </a:p>
          <a:p>
            <a:pPr marL="0" indent="0" algn="ctr">
              <a:buFont typeface="Arial" charset="0"/>
              <a:buNone/>
              <a:defRPr/>
            </a:pPr>
            <a:endParaRPr lang="en-US" sz="2400" b="1" dirty="0" smtClean="0">
              <a:latin typeface="Arial" panose="020B0604020202020204" pitchFamily="34" charset="0"/>
              <a:cs typeface="Arial" panose="020B0604020202020204" pitchFamily="34" charset="0"/>
            </a:endParaRPr>
          </a:p>
          <a:p>
            <a:pPr marL="0" indent="0">
              <a:buFont typeface="Arial" charset="0"/>
              <a:buNone/>
              <a:defRPr/>
            </a:pPr>
            <a:endParaRPr lang="en-US" sz="1800" dirty="0" smtClean="0">
              <a:latin typeface="Arial" panose="020B0604020202020204" pitchFamily="34" charset="0"/>
              <a:cs typeface="Arial" panose="020B0604020202020204" pitchFamily="34" charset="0"/>
            </a:endParaRPr>
          </a:p>
          <a:p>
            <a:pPr marL="0" indent="0">
              <a:buFont typeface="Arial" charset="0"/>
              <a:buNone/>
              <a:defRPr/>
            </a:pPr>
            <a:endParaRPr lang="en-US" sz="1800" b="1" dirty="0" smtClean="0">
              <a:solidFill>
                <a:schemeClr val="accent6">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057209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Box 3"/>
          <p:cNvSpPr txBox="1">
            <a:spLocks noChangeArrowheads="1"/>
          </p:cNvSpPr>
          <p:nvPr/>
        </p:nvSpPr>
        <p:spPr bwMode="auto">
          <a:xfrm>
            <a:off x="838200" y="1905000"/>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w Cen MT" panose="020B0602020104020603"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FontTx/>
              <a:buNone/>
            </a:pPr>
            <a:endParaRPr lang="en-US" altLang="en-US" sz="2000">
              <a:latin typeface="Lucida Bright" panose="02040602050505020304" pitchFamily="18" charset="0"/>
            </a:endParaRP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endParaRPr lang="en-US" altLang="en-US" sz="2000">
              <a:latin typeface="Arial" panose="020B0604020202020204" pitchFamily="34" charset="0"/>
            </a:endParaRPr>
          </a:p>
        </p:txBody>
      </p:sp>
      <p:sp>
        <p:nvSpPr>
          <p:cNvPr id="15366" name="Title 1"/>
          <p:cNvSpPr>
            <a:spLocks noGrp="1"/>
          </p:cNvSpPr>
          <p:nvPr>
            <p:ph type="title"/>
          </p:nvPr>
        </p:nvSpPr>
        <p:spPr>
          <a:xfrm>
            <a:off x="189688" y="1123838"/>
            <a:ext cx="2442675" cy="4601183"/>
          </a:xfrm>
        </p:spPr>
        <p:txBody>
          <a:bodyPr>
            <a:normAutofit/>
          </a:bodyPr>
          <a:lstStyle/>
          <a:p>
            <a:r>
              <a:rPr lang="en-US" altLang="en-US" sz="4000" dirty="0" smtClean="0">
                <a:latin typeface="Arial" panose="020B0604020202020204" pitchFamily="34" charset="0"/>
                <a:cs typeface="Arial" panose="020B0604020202020204" pitchFamily="34" charset="0"/>
              </a:rPr>
              <a:t/>
            </a:r>
            <a:br>
              <a:rPr lang="en-US" altLang="en-US" sz="4000" dirty="0" smtClean="0">
                <a:latin typeface="Arial" panose="020B0604020202020204" pitchFamily="34" charset="0"/>
                <a:cs typeface="Arial" panose="020B0604020202020204" pitchFamily="34" charset="0"/>
              </a:rPr>
            </a:br>
            <a:r>
              <a:rPr lang="en-US" altLang="en-US" sz="4000" dirty="0" smtClean="0">
                <a:latin typeface="Arial" panose="020B0604020202020204" pitchFamily="34" charset="0"/>
                <a:cs typeface="Arial" panose="020B0604020202020204" pitchFamily="34" charset="0"/>
              </a:rPr>
              <a:t>“Fit” Research:</a:t>
            </a:r>
            <a:br>
              <a:rPr lang="en-US" altLang="en-US" sz="4000" dirty="0" smtClean="0">
                <a:latin typeface="Arial" panose="020B0604020202020204" pitchFamily="34" charset="0"/>
                <a:cs typeface="Arial" panose="020B0604020202020204" pitchFamily="34" charset="0"/>
              </a:rPr>
            </a:br>
            <a:r>
              <a:rPr lang="en-US" altLang="en-US" sz="4000" dirty="0" smtClean="0">
                <a:latin typeface="Arial" panose="020B0604020202020204" pitchFamily="34" charset="0"/>
                <a:cs typeface="Arial" panose="020B0604020202020204" pitchFamily="34" charset="0"/>
              </a:rPr>
              <a:t> Academic Fit</a:t>
            </a:r>
            <a:endParaRPr lang="en-US" altLang="en-US" sz="4000" dirty="0" smtClean="0"/>
          </a:p>
        </p:txBody>
      </p:sp>
      <p:sp>
        <p:nvSpPr>
          <p:cNvPr id="3" name="Content Placeholder 2"/>
          <p:cNvSpPr>
            <a:spLocks noGrp="1"/>
          </p:cNvSpPr>
          <p:nvPr>
            <p:ph idx="1"/>
          </p:nvPr>
        </p:nvSpPr>
        <p:spPr/>
        <p:txBody>
          <a:bodyPr>
            <a:normAutofit fontScale="77500" lnSpcReduction="20000"/>
          </a:bodyPr>
          <a:lstStyle/>
          <a:p>
            <a:pPr marL="0" indent="0">
              <a:buFont typeface="Arial" charset="0"/>
              <a:buNone/>
              <a:defRPr/>
            </a:pPr>
            <a:r>
              <a:rPr lang="en-US" sz="2800" b="1" dirty="0" smtClean="0"/>
              <a:t>Basic </a:t>
            </a:r>
            <a:r>
              <a:rPr lang="en-US" sz="2800" b="1" dirty="0"/>
              <a:t>Research </a:t>
            </a:r>
          </a:p>
          <a:p>
            <a:pPr>
              <a:defRPr/>
            </a:pPr>
            <a:r>
              <a:rPr lang="en-US" sz="2800" dirty="0"/>
              <a:t>Mission of the school</a:t>
            </a:r>
          </a:p>
          <a:p>
            <a:pPr>
              <a:defRPr/>
            </a:pPr>
            <a:r>
              <a:rPr lang="en-US" sz="2800" dirty="0"/>
              <a:t>Majors offered</a:t>
            </a:r>
          </a:p>
          <a:p>
            <a:pPr>
              <a:defRPr/>
            </a:pPr>
            <a:r>
              <a:rPr lang="en-US" sz="2800" dirty="0"/>
              <a:t>Academic programs (e.g., study abroad, research opportunities, co-op programs)</a:t>
            </a:r>
          </a:p>
          <a:p>
            <a:pPr>
              <a:defRPr/>
            </a:pPr>
            <a:r>
              <a:rPr lang="en-US" sz="2800" dirty="0"/>
              <a:t>School/program rankings</a:t>
            </a:r>
            <a:br>
              <a:rPr lang="en-US" sz="2800" dirty="0"/>
            </a:br>
            <a:endParaRPr lang="en-US" sz="2800" dirty="0"/>
          </a:p>
          <a:p>
            <a:pPr marL="0" indent="0">
              <a:buFont typeface="Arial" charset="0"/>
              <a:buNone/>
              <a:defRPr/>
            </a:pPr>
            <a:r>
              <a:rPr lang="en-US" sz="2800" b="1" dirty="0"/>
              <a:t>“Fit” Research </a:t>
            </a:r>
          </a:p>
          <a:p>
            <a:pPr>
              <a:defRPr/>
            </a:pPr>
            <a:r>
              <a:rPr lang="en-US" sz="2800" dirty="0"/>
              <a:t>Courses offered/profiles of key faculty</a:t>
            </a:r>
          </a:p>
          <a:p>
            <a:pPr>
              <a:defRPr/>
            </a:pPr>
            <a:r>
              <a:rPr lang="en-US" sz="2800" dirty="0"/>
              <a:t>Class size</a:t>
            </a:r>
          </a:p>
          <a:p>
            <a:pPr>
              <a:defRPr/>
            </a:pPr>
            <a:r>
              <a:rPr lang="en-US" sz="2800" dirty="0"/>
              <a:t>Academic support (e.g., writing center, tutoring)</a:t>
            </a:r>
          </a:p>
          <a:p>
            <a:pPr>
              <a:defRPr/>
            </a:pPr>
            <a:r>
              <a:rPr lang="en-US" sz="2800" dirty="0"/>
              <a:t>Retention and graduation rates</a:t>
            </a:r>
          </a:p>
          <a:p>
            <a:pPr>
              <a:defRPr/>
            </a:pPr>
            <a:r>
              <a:rPr lang="en-US" sz="2800" dirty="0"/>
              <a:t>Career services and job placements </a:t>
            </a:r>
            <a:endParaRPr lang="en-US" sz="1800" b="1" dirty="0" smtClean="0">
              <a:solidFill>
                <a:schemeClr val="accent6">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746143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Box 3"/>
          <p:cNvSpPr txBox="1">
            <a:spLocks noChangeArrowheads="1"/>
          </p:cNvSpPr>
          <p:nvPr/>
        </p:nvSpPr>
        <p:spPr bwMode="auto">
          <a:xfrm>
            <a:off x="838200" y="1905000"/>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w Cen MT" panose="020B0602020104020603"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FontTx/>
              <a:buNone/>
            </a:pPr>
            <a:endParaRPr lang="en-US" altLang="en-US" sz="2000">
              <a:latin typeface="Lucida Bright" panose="02040602050505020304" pitchFamily="18" charset="0"/>
            </a:endParaRP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endParaRPr lang="en-US" altLang="en-US" sz="2000">
              <a:latin typeface="Arial" panose="020B0604020202020204" pitchFamily="34" charset="0"/>
            </a:endParaRPr>
          </a:p>
        </p:txBody>
      </p:sp>
      <p:sp>
        <p:nvSpPr>
          <p:cNvPr id="16390" name="Title 1"/>
          <p:cNvSpPr>
            <a:spLocks noGrp="1"/>
          </p:cNvSpPr>
          <p:nvPr>
            <p:ph type="title"/>
          </p:nvPr>
        </p:nvSpPr>
        <p:spPr/>
        <p:txBody>
          <a:bodyPr>
            <a:normAutofit/>
          </a:bodyPr>
          <a:lstStyle/>
          <a:p>
            <a:r>
              <a:rPr lang="en-US" altLang="en-US" sz="4000" dirty="0" smtClean="0">
                <a:latin typeface="Arial" panose="020B0604020202020204" pitchFamily="34" charset="0"/>
                <a:cs typeface="Arial" panose="020B0604020202020204" pitchFamily="34" charset="0"/>
              </a:rPr>
              <a:t/>
            </a:r>
            <a:br>
              <a:rPr lang="en-US" altLang="en-US" sz="4000" dirty="0" smtClean="0">
                <a:latin typeface="Arial" panose="020B0604020202020204" pitchFamily="34" charset="0"/>
                <a:cs typeface="Arial" panose="020B0604020202020204" pitchFamily="34" charset="0"/>
              </a:rPr>
            </a:br>
            <a:r>
              <a:rPr lang="en-US" altLang="en-US" dirty="0"/>
              <a:t>“Fit” Research: Social Fit </a:t>
            </a:r>
            <a:endParaRPr lang="en-US" altLang="en-US" sz="4000" dirty="0" smtClean="0"/>
          </a:p>
        </p:txBody>
      </p:sp>
      <p:sp>
        <p:nvSpPr>
          <p:cNvPr id="3" name="Content Placeholder 2"/>
          <p:cNvSpPr>
            <a:spLocks noGrp="1"/>
          </p:cNvSpPr>
          <p:nvPr>
            <p:ph idx="1"/>
          </p:nvPr>
        </p:nvSpPr>
        <p:spPr>
          <a:xfrm>
            <a:off x="2895600" y="1376727"/>
            <a:ext cx="5486400" cy="5120640"/>
          </a:xfrm>
        </p:spPr>
        <p:txBody>
          <a:bodyPr>
            <a:normAutofit fontScale="92500" lnSpcReduction="20000"/>
          </a:bodyPr>
          <a:lstStyle/>
          <a:p>
            <a:pPr marL="0" indent="0">
              <a:buFont typeface="Arial" charset="0"/>
              <a:buNone/>
              <a:defRPr/>
            </a:pPr>
            <a:r>
              <a:rPr lang="en-US" sz="2200" b="1" dirty="0"/>
              <a:t>Basic Research </a:t>
            </a:r>
          </a:p>
          <a:p>
            <a:pPr>
              <a:buFont typeface="Arial" charset="0"/>
              <a:buChar char="•"/>
              <a:defRPr/>
            </a:pPr>
            <a:r>
              <a:rPr lang="en-US" sz="2200" dirty="0"/>
              <a:t>Location </a:t>
            </a:r>
          </a:p>
          <a:p>
            <a:pPr>
              <a:buFont typeface="Arial" charset="0"/>
              <a:buChar char="•"/>
              <a:defRPr/>
            </a:pPr>
            <a:r>
              <a:rPr lang="en-US" sz="2200" dirty="0"/>
              <a:t>Diversity of student body </a:t>
            </a:r>
          </a:p>
          <a:p>
            <a:pPr>
              <a:buFont typeface="Arial" charset="0"/>
              <a:buChar char="•"/>
              <a:defRPr/>
            </a:pPr>
            <a:r>
              <a:rPr lang="en-US" sz="2200" dirty="0"/>
              <a:t>Clubs, organizations, events and activities</a:t>
            </a:r>
            <a:br>
              <a:rPr lang="en-US" sz="2200" dirty="0"/>
            </a:br>
            <a:endParaRPr lang="en-US" sz="2200" dirty="0"/>
          </a:p>
          <a:p>
            <a:pPr marL="0" indent="0">
              <a:buFont typeface="Arial" charset="0"/>
              <a:buNone/>
              <a:defRPr/>
            </a:pPr>
            <a:r>
              <a:rPr lang="en-US" sz="2200" b="1" dirty="0"/>
              <a:t>“Fit” Research </a:t>
            </a:r>
          </a:p>
          <a:p>
            <a:pPr>
              <a:buFont typeface="Arial" charset="0"/>
              <a:buChar char="•"/>
              <a:defRPr/>
            </a:pPr>
            <a:r>
              <a:rPr lang="en-US" sz="2200" dirty="0"/>
              <a:t>Gender breakdown</a:t>
            </a:r>
          </a:p>
          <a:p>
            <a:pPr>
              <a:buFont typeface="Arial" charset="0"/>
              <a:buChar char="•"/>
              <a:defRPr/>
            </a:pPr>
            <a:r>
              <a:rPr lang="en-US" sz="2200" dirty="0"/>
              <a:t>Socioeconomic breakdown </a:t>
            </a:r>
          </a:p>
          <a:p>
            <a:pPr>
              <a:buFont typeface="Arial" charset="0"/>
              <a:buChar char="•"/>
              <a:defRPr/>
            </a:pPr>
            <a:r>
              <a:rPr lang="en-US" sz="2200" dirty="0"/>
              <a:t>Geographic breakdown</a:t>
            </a:r>
          </a:p>
          <a:p>
            <a:pPr>
              <a:buFont typeface="Arial" charset="0"/>
              <a:buChar char="•"/>
              <a:defRPr/>
            </a:pPr>
            <a:r>
              <a:rPr lang="en-US" sz="2200" dirty="0"/>
              <a:t>Housing options </a:t>
            </a:r>
          </a:p>
          <a:p>
            <a:pPr>
              <a:buFont typeface="Arial" charset="0"/>
              <a:buChar char="•"/>
              <a:defRPr/>
            </a:pPr>
            <a:r>
              <a:rPr lang="en-US" sz="2200" dirty="0"/>
              <a:t>College culture</a:t>
            </a:r>
          </a:p>
          <a:p>
            <a:pPr>
              <a:buFont typeface="Arial" charset="0"/>
              <a:buChar char="•"/>
              <a:defRPr/>
            </a:pPr>
            <a:r>
              <a:rPr lang="en-US" sz="2200" dirty="0"/>
              <a:t>Presence of Greek life</a:t>
            </a:r>
          </a:p>
          <a:p>
            <a:pPr>
              <a:buFont typeface="Arial" charset="0"/>
              <a:buChar char="•"/>
              <a:defRPr/>
            </a:pPr>
            <a:r>
              <a:rPr lang="en-US" sz="2200" dirty="0"/>
              <a:t>Personal support services (multicultural center, counseling, healthcare, etc.)</a:t>
            </a:r>
          </a:p>
          <a:p>
            <a:pPr>
              <a:buFont typeface="Arial" charset="0"/>
              <a:buChar char="•"/>
              <a:defRPr/>
            </a:pPr>
            <a:r>
              <a:rPr lang="en-US" sz="2200" dirty="0"/>
              <a:t>Particular religious </a:t>
            </a:r>
            <a:r>
              <a:rPr lang="en-US" sz="2200" dirty="0" smtClean="0"/>
              <a:t>affiliation                                      </a:t>
            </a:r>
            <a:endParaRPr lang="en-US" sz="2200" dirty="0"/>
          </a:p>
          <a:p>
            <a:pPr marL="0" indent="0" algn="ctr">
              <a:buFont typeface="Arial" charset="0"/>
              <a:buNone/>
              <a:defRPr/>
            </a:pPr>
            <a:endParaRPr lang="en-US" sz="2400" b="1" dirty="0" smtClean="0">
              <a:latin typeface="Arial" panose="020B0604020202020204" pitchFamily="34" charset="0"/>
              <a:cs typeface="Arial" panose="020B0604020202020204" pitchFamily="34" charset="0"/>
            </a:endParaRPr>
          </a:p>
          <a:p>
            <a:pPr marL="0" indent="0">
              <a:buFont typeface="Arial" charset="0"/>
              <a:buNone/>
              <a:defRPr/>
            </a:pPr>
            <a:endParaRPr lang="en-US" sz="1800" dirty="0" smtClean="0">
              <a:latin typeface="Arial" panose="020B0604020202020204" pitchFamily="34" charset="0"/>
              <a:cs typeface="Arial" panose="020B0604020202020204" pitchFamily="34" charset="0"/>
            </a:endParaRPr>
          </a:p>
          <a:p>
            <a:pPr marL="0" indent="0">
              <a:buFont typeface="Arial" charset="0"/>
              <a:buNone/>
              <a:defRPr/>
            </a:pPr>
            <a:endParaRPr lang="en-US" sz="1800" b="1" dirty="0" smtClean="0">
              <a:solidFill>
                <a:schemeClr val="accent6">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539001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Box 3"/>
          <p:cNvSpPr txBox="1">
            <a:spLocks noChangeArrowheads="1"/>
          </p:cNvSpPr>
          <p:nvPr/>
        </p:nvSpPr>
        <p:spPr bwMode="auto">
          <a:xfrm>
            <a:off x="838200" y="1905000"/>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w Cen MT" panose="020B0602020104020603"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FontTx/>
              <a:buNone/>
            </a:pPr>
            <a:endParaRPr lang="en-US" altLang="en-US" sz="2000">
              <a:latin typeface="Lucida Bright" panose="02040602050505020304" pitchFamily="18" charset="0"/>
            </a:endParaRP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endParaRPr lang="en-US" altLang="en-US" sz="2000">
              <a:latin typeface="Arial" panose="020B0604020202020204" pitchFamily="34" charset="0"/>
            </a:endParaRPr>
          </a:p>
        </p:txBody>
      </p:sp>
      <p:sp>
        <p:nvSpPr>
          <p:cNvPr id="17414" name="Title 1"/>
          <p:cNvSpPr>
            <a:spLocks noGrp="1"/>
          </p:cNvSpPr>
          <p:nvPr>
            <p:ph type="title"/>
          </p:nvPr>
        </p:nvSpPr>
        <p:spPr/>
        <p:txBody>
          <a:bodyPr>
            <a:normAutofit/>
          </a:bodyPr>
          <a:lstStyle/>
          <a:p>
            <a:pPr>
              <a:defRPr/>
            </a:pPr>
            <a:r>
              <a:rPr lang="en-US" altLang="en-US" sz="4000" dirty="0" smtClean="0">
                <a:latin typeface="Arial" panose="020B0604020202020204" pitchFamily="34" charset="0"/>
                <a:cs typeface="Arial" panose="020B0604020202020204" pitchFamily="34" charset="0"/>
              </a:rPr>
              <a:t/>
            </a:r>
            <a:br>
              <a:rPr lang="en-US" altLang="en-US" sz="4000" dirty="0" smtClean="0">
                <a:latin typeface="Arial" panose="020B0604020202020204" pitchFamily="34" charset="0"/>
                <a:cs typeface="Arial" panose="020B0604020202020204" pitchFamily="34" charset="0"/>
              </a:rPr>
            </a:br>
            <a:r>
              <a:rPr lang="en-US" altLang="en-US" dirty="0"/>
              <a:t>“Fit” Research: </a:t>
            </a:r>
            <a:r>
              <a:rPr lang="en-US" dirty="0"/>
              <a:t>Financial Fit</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marL="0" indent="0" algn="ctr">
              <a:buFont typeface="Arial" charset="0"/>
              <a:buNone/>
              <a:defRPr/>
            </a:pPr>
            <a:endParaRPr lang="en-US" sz="1300" b="1" dirty="0" smtClean="0">
              <a:solidFill>
                <a:srgbClr val="FFFF00"/>
              </a:solidFill>
              <a:cs typeface="Arial" panose="020B0604020202020204" pitchFamily="34" charset="0"/>
            </a:endParaRPr>
          </a:p>
          <a:p>
            <a:pPr marL="0" indent="0">
              <a:buFont typeface="Arial" charset="0"/>
              <a:buNone/>
              <a:defRPr/>
            </a:pPr>
            <a:r>
              <a:rPr lang="en-US" sz="3000" b="1" dirty="0"/>
              <a:t>Basic Research </a:t>
            </a:r>
          </a:p>
          <a:p>
            <a:pPr>
              <a:buFont typeface="Arial" charset="0"/>
              <a:buChar char="•"/>
              <a:defRPr/>
            </a:pPr>
            <a:r>
              <a:rPr lang="en-US" sz="3000" dirty="0"/>
              <a:t>Tuition and room/board costs </a:t>
            </a:r>
          </a:p>
          <a:p>
            <a:pPr>
              <a:buFont typeface="Arial" charset="0"/>
              <a:buChar char="•"/>
              <a:defRPr/>
            </a:pPr>
            <a:r>
              <a:rPr lang="en-US" sz="3000" dirty="0"/>
              <a:t>Institutional scholarships </a:t>
            </a:r>
          </a:p>
          <a:p>
            <a:pPr marL="0" indent="0">
              <a:buFont typeface="Arial" charset="0"/>
              <a:buNone/>
              <a:defRPr/>
            </a:pPr>
            <a:endParaRPr lang="en-US" sz="3000" dirty="0"/>
          </a:p>
          <a:p>
            <a:pPr marL="0" indent="0">
              <a:buFont typeface="Arial" charset="0"/>
              <a:buNone/>
              <a:defRPr/>
            </a:pPr>
            <a:r>
              <a:rPr lang="en-US" sz="3000" b="1" dirty="0"/>
              <a:t>“Fit” Research </a:t>
            </a:r>
          </a:p>
          <a:p>
            <a:pPr>
              <a:buFont typeface="Arial" charset="0"/>
              <a:buChar char="•"/>
              <a:defRPr/>
            </a:pPr>
            <a:r>
              <a:rPr lang="en-US" sz="3000" dirty="0"/>
              <a:t>Additional costs and fees (transportation, books, lab fees, etc.)</a:t>
            </a:r>
          </a:p>
          <a:p>
            <a:pPr>
              <a:buFont typeface="Arial" charset="0"/>
              <a:buChar char="•"/>
              <a:defRPr/>
            </a:pPr>
            <a:r>
              <a:rPr lang="en-US" sz="3000" dirty="0"/>
              <a:t>Financial aid counseling </a:t>
            </a:r>
          </a:p>
          <a:p>
            <a:pPr>
              <a:buFont typeface="Arial" charset="0"/>
              <a:buChar char="•"/>
              <a:defRPr/>
            </a:pPr>
            <a:r>
              <a:rPr lang="en-US" sz="3000" dirty="0"/>
              <a:t>Percentage of students receiving need-based aid </a:t>
            </a:r>
          </a:p>
          <a:p>
            <a:pPr>
              <a:buFont typeface="Arial" charset="0"/>
              <a:buChar char="•"/>
              <a:defRPr/>
            </a:pPr>
            <a:r>
              <a:rPr lang="en-US" sz="3000" dirty="0"/>
              <a:t>Work-study options</a:t>
            </a:r>
          </a:p>
          <a:p>
            <a:pPr>
              <a:buFont typeface="Arial" charset="0"/>
              <a:buChar char="•"/>
              <a:defRPr/>
            </a:pPr>
            <a:r>
              <a:rPr lang="en-US" sz="3000" dirty="0"/>
              <a:t>Average loan debt upon graduation             </a:t>
            </a:r>
          </a:p>
          <a:p>
            <a:pPr marL="0" indent="0" algn="ctr">
              <a:buFont typeface="Arial" charset="0"/>
              <a:buNone/>
              <a:defRPr/>
            </a:pPr>
            <a:endParaRPr lang="en-US" sz="2400" b="1" dirty="0" smtClean="0">
              <a:latin typeface="Arial" panose="020B0604020202020204" pitchFamily="34" charset="0"/>
              <a:cs typeface="Arial" panose="020B0604020202020204" pitchFamily="34" charset="0"/>
            </a:endParaRPr>
          </a:p>
          <a:p>
            <a:pPr marL="0" indent="0">
              <a:buFont typeface="Arial" charset="0"/>
              <a:buNone/>
              <a:defRPr/>
            </a:pPr>
            <a:endParaRPr lang="en-US" sz="1800" dirty="0" smtClean="0">
              <a:latin typeface="Arial" panose="020B0604020202020204" pitchFamily="34" charset="0"/>
              <a:cs typeface="Arial" panose="020B0604020202020204" pitchFamily="34" charset="0"/>
            </a:endParaRPr>
          </a:p>
          <a:p>
            <a:pPr marL="0" indent="0">
              <a:buFont typeface="Arial" charset="0"/>
              <a:buNone/>
              <a:defRPr/>
            </a:pPr>
            <a:endParaRPr lang="en-US" sz="1800" b="1" dirty="0" smtClean="0">
              <a:solidFill>
                <a:schemeClr val="accent6">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339581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Box 3"/>
          <p:cNvSpPr txBox="1">
            <a:spLocks noChangeArrowheads="1"/>
          </p:cNvSpPr>
          <p:nvPr/>
        </p:nvSpPr>
        <p:spPr bwMode="auto">
          <a:xfrm>
            <a:off x="838200" y="1905000"/>
            <a:ext cx="7543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w Cen MT" panose="020B0602020104020603"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Tw Cen MT" panose="020B0602020104020603"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Tw Cen MT" panose="020B0602020104020603"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ea typeface="MS PGothic" panose="020B0600070205080204" pitchFamily="34" charset="-128"/>
              </a:defRPr>
            </a:lvl9pPr>
          </a:lstStyle>
          <a:p>
            <a:pPr eaLnBrk="1" hangingPunct="1">
              <a:spcBef>
                <a:spcPct val="0"/>
              </a:spcBef>
              <a:buFontTx/>
              <a:buNone/>
            </a:pPr>
            <a:endParaRPr lang="en-US" altLang="en-US" sz="2000">
              <a:latin typeface="Lucida Bright" panose="02040602050505020304" pitchFamily="18" charset="0"/>
            </a:endParaRP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r>
              <a:rPr lang="en-US" altLang="en-US" sz="2000">
                <a:latin typeface="Franklin Gothic Book" panose="020B0503020102020204" pitchFamily="34" charset="0"/>
              </a:rPr>
              <a:t> </a:t>
            </a:r>
          </a:p>
          <a:p>
            <a:pPr eaLnBrk="1" hangingPunct="1">
              <a:spcBef>
                <a:spcPct val="0"/>
              </a:spcBef>
              <a:buFontTx/>
              <a:buNone/>
            </a:pPr>
            <a:endParaRPr lang="en-US" altLang="en-US" sz="2000">
              <a:latin typeface="Arial" panose="020B0604020202020204" pitchFamily="34" charset="0"/>
            </a:endParaRPr>
          </a:p>
        </p:txBody>
      </p:sp>
      <p:sp>
        <p:nvSpPr>
          <p:cNvPr id="18438" name="Title 1"/>
          <p:cNvSpPr>
            <a:spLocks noGrp="1"/>
          </p:cNvSpPr>
          <p:nvPr>
            <p:ph type="title"/>
          </p:nvPr>
        </p:nvSpPr>
        <p:spPr/>
        <p:txBody>
          <a:bodyPr>
            <a:normAutofit/>
          </a:bodyPr>
          <a:lstStyle/>
          <a:p>
            <a:r>
              <a:rPr lang="en-US" altLang="en-US" dirty="0"/>
              <a:t/>
            </a:r>
            <a:br>
              <a:rPr lang="en-US" altLang="en-US" dirty="0"/>
            </a:br>
            <a:r>
              <a:rPr lang="en-US" dirty="0"/>
              <a:t>Benefits and Impact of “Fit” </a:t>
            </a:r>
            <a:r>
              <a:rPr lang="en-US" dirty="0" smtClean="0"/>
              <a:t>Research</a:t>
            </a:r>
            <a:endParaRPr lang="en-US" altLang="en-US" dirty="0"/>
          </a:p>
        </p:txBody>
      </p:sp>
      <p:sp>
        <p:nvSpPr>
          <p:cNvPr id="3" name="Content Placeholder 2"/>
          <p:cNvSpPr>
            <a:spLocks noGrp="1"/>
          </p:cNvSpPr>
          <p:nvPr>
            <p:ph idx="1"/>
          </p:nvPr>
        </p:nvSpPr>
        <p:spPr>
          <a:xfrm>
            <a:off x="2895600" y="1123838"/>
            <a:ext cx="5486400" cy="5120640"/>
          </a:xfrm>
        </p:spPr>
        <p:txBody>
          <a:bodyPr>
            <a:normAutofit lnSpcReduction="10000"/>
          </a:bodyPr>
          <a:lstStyle/>
          <a:p>
            <a:pPr>
              <a:defRPr/>
            </a:pPr>
            <a:r>
              <a:rPr lang="en-US" sz="2800" b="1" dirty="0" smtClean="0"/>
              <a:t>The </a:t>
            </a:r>
            <a:r>
              <a:rPr lang="en-US" sz="2800" b="1" dirty="0"/>
              <a:t>Power to Select </a:t>
            </a:r>
            <a:r>
              <a:rPr lang="en-US" sz="2800" dirty="0"/>
              <a:t/>
            </a:r>
            <a:br>
              <a:rPr lang="en-US" sz="2800" dirty="0"/>
            </a:br>
            <a:r>
              <a:rPr lang="en-US" sz="2800" dirty="0"/>
              <a:t>Completing “fit” research will provide you with the information you need to make an appropriate college selection. </a:t>
            </a:r>
          </a:p>
          <a:p>
            <a:pPr>
              <a:defRPr/>
            </a:pPr>
            <a:endParaRPr lang="en-US" sz="2800" dirty="0"/>
          </a:p>
          <a:p>
            <a:pPr>
              <a:defRPr/>
            </a:pPr>
            <a:r>
              <a:rPr lang="en-US" sz="2800" b="1" dirty="0"/>
              <a:t>The Power to Impress</a:t>
            </a:r>
            <a:r>
              <a:rPr lang="en-US" sz="2800" dirty="0"/>
              <a:t/>
            </a:r>
            <a:br>
              <a:rPr lang="en-US" sz="2800" dirty="0"/>
            </a:br>
            <a:r>
              <a:rPr lang="en-US" sz="2800" dirty="0"/>
              <a:t>Completing “fit” research will provide you with a depth of knowledge about a school to impress admissions officers in essays and interviews. </a:t>
            </a:r>
          </a:p>
          <a:p>
            <a:pPr marL="0" indent="0">
              <a:buFont typeface="Arial" charset="0"/>
              <a:buNone/>
              <a:defRPr/>
            </a:pPr>
            <a:r>
              <a:rPr lang="en-US" sz="1800" dirty="0" smtClean="0">
                <a:latin typeface="Arial Narrow" panose="020B0606020202030204" pitchFamily="34" charset="0"/>
                <a:cs typeface="Arial" panose="020B0604020202020204" pitchFamily="34" charset="0"/>
              </a:rPr>
              <a:t>               </a:t>
            </a:r>
          </a:p>
          <a:p>
            <a:pPr marL="0" indent="0" algn="ctr">
              <a:buFont typeface="Arial" charset="0"/>
              <a:buNone/>
              <a:defRPr/>
            </a:pPr>
            <a:endParaRPr lang="en-US" sz="2400" b="1" dirty="0" smtClean="0">
              <a:latin typeface="Arial" panose="020B0604020202020204" pitchFamily="34" charset="0"/>
              <a:cs typeface="Arial" panose="020B0604020202020204" pitchFamily="34" charset="0"/>
            </a:endParaRPr>
          </a:p>
          <a:p>
            <a:pPr marL="0" indent="0">
              <a:buFont typeface="Arial" charset="0"/>
              <a:buNone/>
              <a:defRPr/>
            </a:pPr>
            <a:endParaRPr lang="en-US" sz="1800" dirty="0" smtClean="0">
              <a:latin typeface="Arial" panose="020B0604020202020204" pitchFamily="34" charset="0"/>
              <a:cs typeface="Arial" panose="020B0604020202020204" pitchFamily="34" charset="0"/>
            </a:endParaRPr>
          </a:p>
          <a:p>
            <a:pPr marL="0" indent="0">
              <a:buFont typeface="Arial" charset="0"/>
              <a:buNone/>
              <a:defRPr/>
            </a:pPr>
            <a:endParaRPr lang="en-US" sz="1800" b="1" dirty="0" smtClean="0">
              <a:solidFill>
                <a:schemeClr val="accent6">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15670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normAutofit fontScale="40000" lnSpcReduction="20000"/>
          </a:bodyPr>
          <a:lstStyle/>
          <a:p>
            <a:r>
              <a:rPr lang="en-US" sz="4000" b="1" dirty="0" smtClean="0"/>
              <a:t>College Scorecard : </a:t>
            </a:r>
            <a:r>
              <a:rPr lang="en-US" sz="4000" dirty="0" smtClean="0"/>
              <a:t>Enter </a:t>
            </a:r>
            <a:r>
              <a:rPr lang="en-US" sz="4000" dirty="0"/>
              <a:t>the name of a college to find out about its Affordability and value. Make informed decisions about college by searching by degree/major, size of college, occupation, zip code and more. Generate a college scorecard.</a:t>
            </a:r>
            <a:br>
              <a:rPr lang="en-US" sz="4000" dirty="0"/>
            </a:br>
            <a:r>
              <a:rPr lang="en-US" sz="4000" dirty="0">
                <a:hlinkClick r:id="rId3"/>
              </a:rPr>
              <a:t>www.collegecost.ed.gov/scorecard</a:t>
            </a:r>
            <a:endParaRPr lang="en-US" sz="4000" dirty="0"/>
          </a:p>
          <a:p>
            <a:r>
              <a:rPr lang="en-US" sz="4000" b="1" dirty="0"/>
              <a:t>College </a:t>
            </a:r>
            <a:r>
              <a:rPr lang="en-US" sz="4000" b="1" dirty="0" smtClean="0"/>
              <a:t>Greenlight:  </a:t>
            </a:r>
            <a:r>
              <a:rPr lang="en-US" sz="4000" dirty="0" smtClean="0"/>
              <a:t>Connects </a:t>
            </a:r>
            <a:r>
              <a:rPr lang="en-US" sz="4000" dirty="0"/>
              <a:t>first generation and under-represented students to caring colleges, generous scholarships and life-changing counselors and mentors. Helps you find the perfect school and sends you reminders about application deadlines and scholarships </a:t>
            </a:r>
            <a:r>
              <a:rPr lang="en-US" sz="4000" dirty="0" smtClean="0"/>
              <a:t>matches.</a:t>
            </a:r>
            <a:r>
              <a:rPr lang="en-US" sz="4000" dirty="0" smtClean="0">
                <a:hlinkClick r:id="rId4"/>
              </a:rPr>
              <a:t>www.collegegreenlight.com</a:t>
            </a:r>
            <a:endParaRPr lang="en-US" sz="4000" dirty="0"/>
          </a:p>
          <a:p>
            <a:r>
              <a:rPr lang="en-US" sz="4000" b="1" dirty="0" err="1" smtClean="0"/>
              <a:t>Unigo</a:t>
            </a:r>
            <a:r>
              <a:rPr lang="en-US" sz="4000" b="1" dirty="0" smtClean="0"/>
              <a:t>:  </a:t>
            </a:r>
            <a:r>
              <a:rPr lang="en-US" sz="4000" dirty="0" smtClean="0"/>
              <a:t>Advice </a:t>
            </a:r>
            <a:r>
              <a:rPr lang="en-US" sz="4000" dirty="0"/>
              <a:t>and reviews from current college students, including videos and photos. College counselors and other experts offer information and advice. Are they into the same things as you? Your college should be as unique as you are. Find a </a:t>
            </a:r>
            <a:r>
              <a:rPr lang="en-US" sz="4000" dirty="0" smtClean="0"/>
              <a:t>match!</a:t>
            </a:r>
            <a:r>
              <a:rPr lang="en-US" sz="4000" dirty="0" smtClean="0">
                <a:hlinkClick r:id="rId5"/>
              </a:rPr>
              <a:t>www.unigo.com</a:t>
            </a:r>
            <a:endParaRPr lang="en-US" sz="4000" dirty="0"/>
          </a:p>
          <a:p>
            <a:r>
              <a:rPr lang="en-US" sz="4000" b="1" dirty="0" smtClean="0"/>
              <a:t>Big Future Finding </a:t>
            </a:r>
            <a:r>
              <a:rPr lang="en-US" sz="4000" b="1" dirty="0"/>
              <a:t>Your College </a:t>
            </a:r>
            <a:r>
              <a:rPr lang="en-US" sz="4000" b="1" dirty="0" smtClean="0"/>
              <a:t>Fit: </a:t>
            </a:r>
            <a:r>
              <a:rPr lang="en-US" sz="4000" dirty="0" smtClean="0"/>
              <a:t>Gives </a:t>
            </a:r>
            <a:r>
              <a:rPr lang="en-US" sz="4000" dirty="0"/>
              <a:t>students free, comprehensive college planning resources. Students can make college plans, compare schools, access scholarships, and much </a:t>
            </a:r>
            <a:r>
              <a:rPr lang="en-US" sz="4000" dirty="0" smtClean="0"/>
              <a:t>more. </a:t>
            </a:r>
            <a:r>
              <a:rPr lang="en-US" sz="4000" dirty="0" smtClean="0">
                <a:hlinkClick r:id="rId6"/>
              </a:rPr>
              <a:t>https</a:t>
            </a:r>
            <a:r>
              <a:rPr lang="en-US" sz="4000" dirty="0">
                <a:hlinkClick r:id="rId6"/>
              </a:rPr>
              <a:t>://bigfuture.collegeboard.org/find-colleges/how-find-your-college-fit</a:t>
            </a:r>
            <a:r>
              <a:rPr lang="en-US" sz="4000" dirty="0"/>
              <a:t> </a:t>
            </a:r>
          </a:p>
          <a:p>
            <a:endParaRPr lang="en-US" dirty="0"/>
          </a:p>
        </p:txBody>
      </p:sp>
    </p:spTree>
    <p:extLst>
      <p:ext uri="{BB962C8B-B14F-4D97-AF65-F5344CB8AC3E}">
        <p14:creationId xmlns:p14="http://schemas.microsoft.com/office/powerpoint/2010/main" val="139848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when we say college?</a:t>
            </a:r>
            <a:endParaRPr lang="en-US" dirty="0"/>
          </a:p>
        </p:txBody>
      </p:sp>
      <p:sp>
        <p:nvSpPr>
          <p:cNvPr id="3" name="Content Placeholder 2"/>
          <p:cNvSpPr>
            <a:spLocks noGrp="1"/>
          </p:cNvSpPr>
          <p:nvPr>
            <p:ph idx="1"/>
          </p:nvPr>
        </p:nvSpPr>
        <p:spPr/>
        <p:txBody>
          <a:bodyPr>
            <a:normAutofit lnSpcReduction="10000"/>
          </a:bodyPr>
          <a:lstStyle/>
          <a:p>
            <a:pPr>
              <a:buFont typeface="Courier New" panose="02070309020205020404" pitchFamily="49" charset="0"/>
              <a:buChar char="o"/>
            </a:pPr>
            <a:r>
              <a:rPr lang="en-US" sz="2700" dirty="0"/>
              <a:t>When we say “college</a:t>
            </a:r>
            <a:r>
              <a:rPr lang="en-US" sz="2700" dirty="0" smtClean="0"/>
              <a:t>”, </a:t>
            </a:r>
            <a:r>
              <a:rPr lang="en-US" sz="2700" dirty="0"/>
              <a:t>we mean any type of education or training after high school. </a:t>
            </a:r>
            <a:r>
              <a:rPr lang="en-US" sz="2700" dirty="0" smtClean="0"/>
              <a:t>We also use the terms “postsecondary education” and “postsecondary training”.</a:t>
            </a:r>
            <a:endParaRPr lang="en-US" sz="2700" dirty="0"/>
          </a:p>
          <a:p>
            <a:pPr>
              <a:buFont typeface="Courier New" panose="02070309020205020404" pitchFamily="49" charset="0"/>
              <a:buChar char="o"/>
            </a:pPr>
            <a:r>
              <a:rPr lang="en-US" sz="2700" dirty="0"/>
              <a:t>There are many options for students after high school, including apprenticeships, </a:t>
            </a:r>
            <a:r>
              <a:rPr lang="en-US" sz="2700" dirty="0" smtClean="0"/>
              <a:t>military, on-the-job </a:t>
            </a:r>
            <a:r>
              <a:rPr lang="en-US" sz="2700" dirty="0"/>
              <a:t>training programs, community college certificates, two-year degrees, and four-year degrees.</a:t>
            </a:r>
          </a:p>
          <a:p>
            <a:pPr>
              <a:buFont typeface="Courier New" panose="02070309020205020404" pitchFamily="49" charset="0"/>
              <a:buChar char="o"/>
            </a:pPr>
            <a:r>
              <a:rPr lang="en-US" sz="2700" dirty="0"/>
              <a:t>The term </a:t>
            </a:r>
            <a:r>
              <a:rPr lang="en-US" sz="2700" i="1" dirty="0"/>
              <a:t>college </a:t>
            </a:r>
            <a:r>
              <a:rPr lang="en-US" sz="2700" dirty="0"/>
              <a:t>includes all of these things. </a:t>
            </a:r>
            <a:endParaRPr lang="en-US" sz="2700" dirty="0" smtClean="0"/>
          </a:p>
          <a:p>
            <a:pPr>
              <a:buFont typeface="Courier New" panose="02070309020205020404" pitchFamily="49" charset="0"/>
              <a:buChar char="o"/>
            </a:pPr>
            <a:endParaRPr lang="en-US" sz="2700" dirty="0"/>
          </a:p>
        </p:txBody>
      </p:sp>
    </p:spTree>
    <p:extLst>
      <p:ext uri="{BB962C8B-B14F-4D97-AF65-F5344CB8AC3E}">
        <p14:creationId xmlns:p14="http://schemas.microsoft.com/office/powerpoint/2010/main" val="3333150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0482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Thanks for coming</a:t>
            </a:r>
            <a:endParaRPr lang="en-US" dirty="0"/>
          </a:p>
        </p:txBody>
      </p:sp>
      <p:sp>
        <p:nvSpPr>
          <p:cNvPr id="3" name="Content Placeholder 2"/>
          <p:cNvSpPr>
            <a:spLocks noGrp="1"/>
          </p:cNvSpPr>
          <p:nvPr>
            <p:ph idx="1"/>
          </p:nvPr>
        </p:nvSpPr>
        <p:spPr/>
        <p:txBody>
          <a:bodyPr/>
          <a:lstStyle/>
          <a:p>
            <a:pPr marL="0" indent="0" eaLnBrk="1" fontAlgn="auto" hangingPunct="1">
              <a:spcAft>
                <a:spcPts val="0"/>
              </a:spcAft>
              <a:buFont typeface="Arial"/>
              <a:buNone/>
              <a:defRPr/>
            </a:pPr>
            <a:r>
              <a:rPr lang="en-US" sz="2800" dirty="0" smtClean="0"/>
              <a:t>Contact information:</a:t>
            </a:r>
          </a:p>
          <a:p>
            <a:pPr eaLnBrk="1" fontAlgn="auto" hangingPunct="1">
              <a:spcAft>
                <a:spcPts val="0"/>
              </a:spcAft>
              <a:buFont typeface="Arial"/>
              <a:buChar char="•"/>
              <a:defRPr/>
            </a:pPr>
            <a:r>
              <a:rPr lang="en-US" sz="2800" dirty="0" smtClean="0"/>
              <a:t>[insert counselor/advisor/mentor name]</a:t>
            </a:r>
          </a:p>
          <a:p>
            <a:pPr lvl="1" eaLnBrk="1" fontAlgn="auto" hangingPunct="1">
              <a:spcAft>
                <a:spcPts val="0"/>
              </a:spcAft>
              <a:defRPr/>
            </a:pPr>
            <a:r>
              <a:rPr lang="en-US" sz="2400" dirty="0" smtClean="0"/>
              <a:t>Phone: (xxx) xxx-</a:t>
            </a:r>
            <a:r>
              <a:rPr lang="en-US" sz="2400" dirty="0" err="1" smtClean="0"/>
              <a:t>xxxx</a:t>
            </a:r>
            <a:endParaRPr lang="en-US" sz="2400" dirty="0" smtClean="0"/>
          </a:p>
          <a:p>
            <a:pPr lvl="1" eaLnBrk="1" fontAlgn="auto" hangingPunct="1">
              <a:spcAft>
                <a:spcPts val="0"/>
              </a:spcAft>
              <a:defRPr/>
            </a:pPr>
            <a:r>
              <a:rPr lang="en-US" sz="2400" dirty="0" smtClean="0"/>
              <a:t>E-mail: </a:t>
            </a:r>
            <a:r>
              <a:rPr lang="en-US" sz="2400" dirty="0" err="1" smtClean="0"/>
              <a:t>xxxx@xxxx.xxx</a:t>
            </a:r>
            <a:endParaRPr lang="en-US" sz="2400" dirty="0" smtClean="0"/>
          </a:p>
          <a:p>
            <a:pPr marL="0" indent="0" eaLnBrk="1" fontAlgn="auto" hangingPunct="1">
              <a:spcAft>
                <a:spcPts val="0"/>
              </a:spcAft>
              <a:buFont typeface="Arial"/>
              <a:buNone/>
              <a:defRPr/>
            </a:pPr>
            <a:endParaRPr lang="en-US" sz="2400" dirty="0" smtClean="0"/>
          </a:p>
        </p:txBody>
      </p:sp>
    </p:spTree>
    <p:extLst>
      <p:ext uri="{BB962C8B-B14F-4D97-AF65-F5344CB8AC3E}">
        <p14:creationId xmlns:p14="http://schemas.microsoft.com/office/powerpoint/2010/main" val="1855497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Family Night</a:t>
            </a:r>
            <a:endParaRPr lang="en-US" dirty="0"/>
          </a:p>
        </p:txBody>
      </p:sp>
      <p:sp>
        <p:nvSpPr>
          <p:cNvPr id="3" name="Content Placeholder 2"/>
          <p:cNvSpPr>
            <a:spLocks noGrp="1"/>
          </p:cNvSpPr>
          <p:nvPr>
            <p:ph idx="1"/>
          </p:nvPr>
        </p:nvSpPr>
        <p:spPr/>
        <p:txBody>
          <a:bodyPr/>
          <a:lstStyle/>
          <a:p>
            <a:r>
              <a:rPr lang="en-US" dirty="0"/>
              <a:t>Topic</a:t>
            </a:r>
          </a:p>
          <a:p>
            <a:r>
              <a:rPr lang="en-US" dirty="0"/>
              <a:t>Date</a:t>
            </a:r>
          </a:p>
          <a:p>
            <a:endParaRPr lang="en-US" dirty="0"/>
          </a:p>
        </p:txBody>
      </p:sp>
    </p:spTree>
    <p:extLst>
      <p:ext uri="{BB962C8B-B14F-4D97-AF65-F5344CB8AC3E}">
        <p14:creationId xmlns:p14="http://schemas.microsoft.com/office/powerpoint/2010/main" val="141717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The Whole Picture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16602249"/>
              </p:ext>
            </p:extLst>
          </p:nvPr>
        </p:nvGraphicFramePr>
        <p:xfrm>
          <a:off x="2743200" y="318655"/>
          <a:ext cx="5618509" cy="5874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74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College Applications: Two-years vs. </a:t>
            </a:r>
            <a:r>
              <a:rPr lang="en-US" dirty="0" smtClean="0"/>
              <a:t>Four-years</a:t>
            </a:r>
            <a:endParaRPr lang="en-US" dirty="0"/>
          </a:p>
        </p:txBody>
      </p:sp>
      <p:graphicFrame>
        <p:nvGraphicFramePr>
          <p:cNvPr id="7" name="Content Placeholder 6"/>
          <p:cNvGraphicFramePr>
            <a:graphicFrameLocks noGrp="1"/>
          </p:cNvGraphicFramePr>
          <p:nvPr>
            <p:ph idx="1"/>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443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a:t>
            </a:r>
            <a:r>
              <a:rPr lang="en-US" dirty="0" smtClean="0"/>
              <a:t>Tasks</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079246425"/>
              </p:ext>
            </p:extLst>
          </p:nvPr>
        </p:nvGraphicFramePr>
        <p:xfrm>
          <a:off x="2646218" y="692728"/>
          <a:ext cx="6331527" cy="468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398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Finding </a:t>
            </a:r>
            <a:r>
              <a:rPr lang="en-US" dirty="0"/>
              <a:t>the Right Fit</a:t>
            </a:r>
            <a:r>
              <a:rPr lang="en-US" sz="3200" dirty="0"/>
              <a:t/>
            </a:r>
            <a:br>
              <a:rPr lang="en-US" sz="3200" dirty="0"/>
            </a:b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08274842"/>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67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September: Reach, Target, Safety</a:t>
            </a:r>
            <a:r>
              <a:rPr lang="en-US" sz="3200" dirty="0"/>
              <a:t/>
            </a:r>
            <a:br>
              <a:rPr lang="en-US" sz="3200" dirty="0"/>
            </a:br>
            <a:endParaRPr lang="en-US" sz="3000" dirty="0"/>
          </a:p>
        </p:txBody>
      </p:sp>
      <p:graphicFrame>
        <p:nvGraphicFramePr>
          <p:cNvPr id="7" name="Content Placeholder 6"/>
          <p:cNvGraphicFramePr>
            <a:graphicFrameLocks noGrp="1"/>
          </p:cNvGraphicFramePr>
          <p:nvPr>
            <p:ph idx="1"/>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73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October </a:t>
            </a:r>
            <a:r>
              <a:rPr lang="en-US" dirty="0" smtClean="0"/>
              <a:t>Tasks</a:t>
            </a:r>
            <a:endParaRPr lang="en-US" dirty="0"/>
          </a:p>
        </p:txBody>
      </p:sp>
      <p:graphicFrame>
        <p:nvGraphicFramePr>
          <p:cNvPr id="6" name="Content Placeholder 5"/>
          <p:cNvGraphicFramePr>
            <a:graphicFrameLocks noGrp="1"/>
          </p:cNvGraphicFramePr>
          <p:nvPr>
            <p:ph idx="1"/>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00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1615</TotalTime>
  <Words>4675</Words>
  <Application>Microsoft Office PowerPoint</Application>
  <PresentationFormat>On-screen Show (4:3)</PresentationFormat>
  <Paragraphs>405</Paragraphs>
  <Slides>32</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MS PGothic</vt:lpstr>
      <vt:lpstr>Arial</vt:lpstr>
      <vt:lpstr>Arial Narrow</vt:lpstr>
      <vt:lpstr>Calibri</vt:lpstr>
      <vt:lpstr>Century Gothic</vt:lpstr>
      <vt:lpstr>Corbel</vt:lpstr>
      <vt:lpstr>Courier New</vt:lpstr>
      <vt:lpstr>Franklin Gothic Book</vt:lpstr>
      <vt:lpstr>Lucida Bright</vt:lpstr>
      <vt:lpstr>Trajan Pro</vt:lpstr>
      <vt:lpstr>Wingdings 2</vt:lpstr>
      <vt:lpstr>Frame</vt:lpstr>
      <vt:lpstr>Overview of the Senior Year &amp; Choosing a College</vt:lpstr>
      <vt:lpstr>Introductions</vt:lpstr>
      <vt:lpstr>What do we mean when we say college?</vt:lpstr>
      <vt:lpstr>Overview: The Whole Picture</vt:lpstr>
      <vt:lpstr>College Applications: Two-years vs. Four-years</vt:lpstr>
      <vt:lpstr>September Tasks</vt:lpstr>
      <vt:lpstr>Finding the Right Fit </vt:lpstr>
      <vt:lpstr>September: Reach, Target, Safety </vt:lpstr>
      <vt:lpstr>October Tasks</vt:lpstr>
      <vt:lpstr>October Tasks</vt:lpstr>
      <vt:lpstr>October: The 12th Year Campaign</vt:lpstr>
      <vt:lpstr>College Goal Washington</vt:lpstr>
      <vt:lpstr>November Tasks</vt:lpstr>
      <vt:lpstr>January and February Overview</vt:lpstr>
      <vt:lpstr>March &amp; April Overview</vt:lpstr>
      <vt:lpstr>May &amp; June Overview</vt:lpstr>
      <vt:lpstr>Test &amp; Application Fee Waivers</vt:lpstr>
      <vt:lpstr>College Fit</vt:lpstr>
      <vt:lpstr>Understanding “Fit”</vt:lpstr>
      <vt:lpstr>Understanding “Fit”</vt:lpstr>
      <vt:lpstr>Understanding “Fit”</vt:lpstr>
      <vt:lpstr>Finding the Right Fit: Choosing a College </vt:lpstr>
      <vt:lpstr> Do “Fit” Research</vt:lpstr>
      <vt:lpstr> “Fit” Research: Levels of Research  </vt:lpstr>
      <vt:lpstr> “Fit” Research:  Academic Fit</vt:lpstr>
      <vt:lpstr> “Fit” Research: Social Fit </vt:lpstr>
      <vt:lpstr> “Fit” Research: Financial Fit</vt:lpstr>
      <vt:lpstr> Benefits and Impact of “Fit” Research</vt:lpstr>
      <vt:lpstr>Resources </vt:lpstr>
      <vt:lpstr>Questions?</vt:lpstr>
      <vt:lpstr>Thanks for coming</vt:lpstr>
      <vt:lpstr>Next Family Night</vt:lpstr>
    </vt:vector>
  </TitlesOfParts>
  <Company>Washington Student Achievement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GEAR UP 101</dc:title>
  <dc:creator>Kelly, Beth (WSAC)</dc:creator>
  <cp:lastModifiedBy>Kelly, Beth (WSAC)</cp:lastModifiedBy>
  <cp:revision>113</cp:revision>
  <dcterms:created xsi:type="dcterms:W3CDTF">2017-07-24T18:39:53Z</dcterms:created>
  <dcterms:modified xsi:type="dcterms:W3CDTF">2017-11-27T23:57:48Z</dcterms:modified>
</cp:coreProperties>
</file>